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43.xml"/>
  <Override ContentType="application/vnd.openxmlformats-officedocument.presentationml.notesSlide+xml" PartName="/ppt/notesSlides/notesSlide151.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148.xml"/>
  <Override ContentType="application/vnd.openxmlformats-officedocument.presentationml.notesSlide+xml" PartName="/ppt/notesSlides/notesSlide39.xml"/>
  <Override ContentType="application/vnd.openxmlformats-officedocument.presentationml.notesSlide+xml" PartName="/ppt/notesSlides/notesSlide135.xml"/>
  <Override ContentType="application/vnd.openxmlformats-officedocument.presentationml.notesSlide+xml" PartName="/ppt/notesSlides/notesSlide137.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1.xml"/>
  <Override ContentType="application/vnd.openxmlformats-officedocument.presentationml.notesSlide+xml" PartName="/ppt/notesSlides/notesSlide153.xml"/>
  <Override ContentType="application/vnd.openxmlformats-officedocument.presentationml.notesSlide+xml" PartName="/ppt/notesSlides/notesSlide123.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15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5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161.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150.xml"/>
  <Override ContentType="application/vnd.openxmlformats-officedocument.presentationml.notesSlide+xml" PartName="/ppt/notesSlides/notesSlide14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59.xml"/>
  <Override ContentType="application/vnd.openxmlformats-officedocument.presentationml.notesSlide+xml" PartName="/ppt/notesSlides/notesSlide124.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60.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52.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140.xml"/>
  <Override ContentType="application/vnd.openxmlformats-officedocument.presentationml.notesSlide+xml" PartName="/ppt/notesSlides/notesSlide154.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149.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139.xml"/>
  <Override ContentType="application/vnd.openxmlformats-officedocument.presentationml.notesSlide+xml" PartName="/ppt/notesSlides/notesSlide55.xml"/>
  <Override ContentType="application/vnd.openxmlformats-officedocument.presentationml.notesSlide+xml" PartName="/ppt/notesSlides/notesSlide156.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1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128.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162.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45.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158.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12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48.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156.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36.xml"/>
  <Override ContentType="application/vnd.openxmlformats-officedocument.presentationml.slide+xml" PartName="/ppt/slides/slide154.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141.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18.xml"/>
  <Override ContentType="application/vnd.openxmlformats-officedocument.presentationml.slide+xml" PartName="/ppt/slides/slide142.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152.xml"/>
  <Override ContentType="application/vnd.openxmlformats-officedocument.presentationml.slide+xml" PartName="/ppt/slides/slide125.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20.xml"/>
  <Override ContentType="application/vnd.openxmlformats-officedocument.presentationml.slide+xml" PartName="/ppt/slides/slide16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31.xml"/>
  <Override ContentType="application/vnd.openxmlformats-officedocument.presentationml.slide+xml" PartName="/ppt/slides/slide159.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31.xml"/>
  <Override ContentType="application/vnd.openxmlformats-officedocument.presentationml.slide+xml" PartName="/ppt/slides/slide127.xml"/>
  <Override ContentType="application/vnd.openxmlformats-officedocument.presentationml.slide+xml" PartName="/ppt/slides/slide146.xml"/>
  <Override ContentType="application/vnd.openxmlformats-officedocument.presentationml.slide+xml" PartName="/ppt/slides/slide150.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15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57.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30.xml"/>
  <Override ContentType="application/vnd.openxmlformats-officedocument.presentationml.slide+xml" PartName="/ppt/slides/slide147.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11.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153.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149.xml"/>
  <Override ContentType="application/vnd.openxmlformats-officedocument.presentationml.slide+xml" PartName="/ppt/slides/slide49.xml"/>
  <Override ContentType="application/vnd.openxmlformats-officedocument.presentationml.slide+xml" PartName="/ppt/slides/slide124.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51.xml"/>
  <Override ContentType="application/vnd.openxmlformats-officedocument.presentationml.slide+xml" PartName="/ppt/slides/slide109.xml"/>
  <Override ContentType="application/vnd.openxmlformats-officedocument.presentationml.slide+xml" PartName="/ppt/slides/slide134.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160.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43.xml"/>
  <Override ContentType="application/vnd.openxmlformats-officedocument.presentationml.slide+xml" PartName="/ppt/slides/slide117.xml"/>
  <Override ContentType="application/vnd.openxmlformats-officedocument.presentationml.slide+xml" PartName="/ppt/slides/slide145.xml"/>
  <Override ContentType="application/vnd.openxmlformats-officedocument.presentationml.slide+xml" PartName="/ppt/slides/slide132.xml"/>
  <Override ContentType="application/vnd.openxmlformats-officedocument.presentationml.slide+xml" PartName="/ppt/slides/slide162.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128.xml"/>
  <Override ContentType="application/vnd.openxmlformats-officedocument.presentationml.slide+xml" PartName="/ppt/slides/slide15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 id="2147483672"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 id="349" r:id="rId99"/>
    <p:sldId id="350" r:id="rId100"/>
    <p:sldId id="351" r:id="rId101"/>
    <p:sldId id="352" r:id="rId102"/>
    <p:sldId id="353" r:id="rId103"/>
    <p:sldId id="354" r:id="rId104"/>
    <p:sldId id="355" r:id="rId105"/>
    <p:sldId id="356" r:id="rId106"/>
    <p:sldId id="357" r:id="rId107"/>
    <p:sldId id="358" r:id="rId108"/>
    <p:sldId id="359" r:id="rId109"/>
    <p:sldId id="360" r:id="rId110"/>
    <p:sldId id="361" r:id="rId111"/>
    <p:sldId id="362" r:id="rId112"/>
    <p:sldId id="363" r:id="rId113"/>
    <p:sldId id="364" r:id="rId114"/>
    <p:sldId id="365" r:id="rId115"/>
    <p:sldId id="366" r:id="rId116"/>
    <p:sldId id="367" r:id="rId117"/>
    <p:sldId id="368" r:id="rId118"/>
    <p:sldId id="369" r:id="rId119"/>
    <p:sldId id="370" r:id="rId120"/>
    <p:sldId id="371" r:id="rId121"/>
    <p:sldId id="372" r:id="rId122"/>
    <p:sldId id="373" r:id="rId123"/>
    <p:sldId id="374" r:id="rId124"/>
    <p:sldId id="375" r:id="rId125"/>
    <p:sldId id="376" r:id="rId126"/>
    <p:sldId id="377" r:id="rId127"/>
    <p:sldId id="378" r:id="rId128"/>
    <p:sldId id="379" r:id="rId129"/>
    <p:sldId id="380" r:id="rId130"/>
    <p:sldId id="381" r:id="rId131"/>
    <p:sldId id="382" r:id="rId132"/>
    <p:sldId id="383" r:id="rId133"/>
    <p:sldId id="384" r:id="rId134"/>
    <p:sldId id="385" r:id="rId135"/>
    <p:sldId id="386" r:id="rId136"/>
    <p:sldId id="387" r:id="rId137"/>
    <p:sldId id="388" r:id="rId138"/>
    <p:sldId id="389" r:id="rId139"/>
    <p:sldId id="390" r:id="rId140"/>
    <p:sldId id="391" r:id="rId141"/>
    <p:sldId id="392" r:id="rId142"/>
    <p:sldId id="393" r:id="rId143"/>
    <p:sldId id="394" r:id="rId144"/>
    <p:sldId id="395" r:id="rId145"/>
    <p:sldId id="396" r:id="rId146"/>
    <p:sldId id="397" r:id="rId147"/>
    <p:sldId id="398" r:id="rId148"/>
    <p:sldId id="399" r:id="rId149"/>
    <p:sldId id="400" r:id="rId150"/>
    <p:sldId id="401" r:id="rId151"/>
    <p:sldId id="402" r:id="rId152"/>
    <p:sldId id="403" r:id="rId153"/>
    <p:sldId id="404" r:id="rId154"/>
    <p:sldId id="405" r:id="rId155"/>
    <p:sldId id="406" r:id="rId156"/>
    <p:sldId id="407" r:id="rId157"/>
    <p:sldId id="408" r:id="rId158"/>
    <p:sldId id="409" r:id="rId159"/>
    <p:sldId id="410" r:id="rId160"/>
    <p:sldId id="411" r:id="rId161"/>
    <p:sldId id="412" r:id="rId162"/>
    <p:sldId id="413" r:id="rId163"/>
    <p:sldId id="414" r:id="rId164"/>
    <p:sldId id="415" r:id="rId165"/>
    <p:sldId id="416" r:id="rId166"/>
    <p:sldId id="417" r:id="rId167"/>
  </p:sldIdLst>
  <p:sldSz cy="5143500" cx="9144000"/>
  <p:notesSz cx="6858000" cy="9144000"/>
  <p:embeddedFontLst>
    <p:embeddedFont>
      <p:font typeface="Proxima Nova"/>
      <p:regular r:id="rId168"/>
      <p:bold r:id="rId169"/>
      <p:italic r:id="rId170"/>
      <p:boldItalic r:id="rId171"/>
    </p:embeddedFont>
    <p:embeddedFont>
      <p:font typeface="Anaheim"/>
      <p:regular r:id="rId172"/>
    </p:embeddedFont>
    <p:embeddedFont>
      <p:font typeface="Barlow Condensed ExtraBold"/>
      <p:bold r:id="rId173"/>
      <p:boldItalic r:id="rId174"/>
    </p:embeddedFont>
    <p:embeddedFont>
      <p:font typeface="Proxima Nova Semibold"/>
      <p:regular r:id="rId175"/>
      <p:bold r:id="rId176"/>
      <p:boldItalic r:id="rId177"/>
    </p:embeddedFont>
    <p:embeddedFont>
      <p:font typeface="Overpass Mono"/>
      <p:regular r:id="rId178"/>
      <p:bold r:id="rId179"/>
    </p:embeddedFont>
    <p:embeddedFont>
      <p:font typeface="Barlow"/>
      <p:regular r:id="rId180"/>
      <p:bold r:id="rId181"/>
      <p:italic r:id="rId182"/>
      <p:boldItalic r:id="rId18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184" roundtripDataSignature="AMtx7mjvdWwjDarL/SRdOX+btvgmhNCHZ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07" Type="http://schemas.openxmlformats.org/officeDocument/2006/relationships/slide" Target="slides/slide102.xml"/><Relationship Id="rId106" Type="http://schemas.openxmlformats.org/officeDocument/2006/relationships/slide" Target="slides/slide101.xml"/><Relationship Id="rId105" Type="http://schemas.openxmlformats.org/officeDocument/2006/relationships/slide" Target="slides/slide100.xml"/><Relationship Id="rId104" Type="http://schemas.openxmlformats.org/officeDocument/2006/relationships/slide" Target="slides/slide99.xml"/><Relationship Id="rId109" Type="http://schemas.openxmlformats.org/officeDocument/2006/relationships/slide" Target="slides/slide104.xml"/><Relationship Id="rId108" Type="http://schemas.openxmlformats.org/officeDocument/2006/relationships/slide" Target="slides/slide103.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184" Type="http://customschemas.google.com/relationships/presentationmetadata" Target="metadata"/><Relationship Id="rId103" Type="http://schemas.openxmlformats.org/officeDocument/2006/relationships/slide" Target="slides/slide98.xml"/><Relationship Id="rId102" Type="http://schemas.openxmlformats.org/officeDocument/2006/relationships/slide" Target="slides/slide97.xml"/><Relationship Id="rId101" Type="http://schemas.openxmlformats.org/officeDocument/2006/relationships/slide" Target="slides/slide96.xml"/><Relationship Id="rId100" Type="http://schemas.openxmlformats.org/officeDocument/2006/relationships/slide" Target="slides/slide95.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183" Type="http://schemas.openxmlformats.org/officeDocument/2006/relationships/font" Target="fonts/Barlow-boldItalic.fntdata"/><Relationship Id="rId32" Type="http://schemas.openxmlformats.org/officeDocument/2006/relationships/slide" Target="slides/slide27.xml"/><Relationship Id="rId182" Type="http://schemas.openxmlformats.org/officeDocument/2006/relationships/font" Target="fonts/Barlow-italic.fntdata"/><Relationship Id="rId35" Type="http://schemas.openxmlformats.org/officeDocument/2006/relationships/slide" Target="slides/slide30.xml"/><Relationship Id="rId181" Type="http://schemas.openxmlformats.org/officeDocument/2006/relationships/font" Target="fonts/Barlow-bold.fntdata"/><Relationship Id="rId34" Type="http://schemas.openxmlformats.org/officeDocument/2006/relationships/slide" Target="slides/slide29.xml"/><Relationship Id="rId180" Type="http://schemas.openxmlformats.org/officeDocument/2006/relationships/font" Target="fonts/Barlow-regular.fntdata"/><Relationship Id="rId37" Type="http://schemas.openxmlformats.org/officeDocument/2006/relationships/slide" Target="slides/slide32.xml"/><Relationship Id="rId176" Type="http://schemas.openxmlformats.org/officeDocument/2006/relationships/font" Target="fonts/ProximaNovaSemibold-bold.fntdata"/><Relationship Id="rId36" Type="http://schemas.openxmlformats.org/officeDocument/2006/relationships/slide" Target="slides/slide31.xml"/><Relationship Id="rId175" Type="http://schemas.openxmlformats.org/officeDocument/2006/relationships/font" Target="fonts/ProximaNovaSemibold-regular.fntdata"/><Relationship Id="rId39" Type="http://schemas.openxmlformats.org/officeDocument/2006/relationships/slide" Target="slides/slide34.xml"/><Relationship Id="rId174" Type="http://schemas.openxmlformats.org/officeDocument/2006/relationships/font" Target="fonts/BarlowCondensedExtraBold-boldItalic.fntdata"/><Relationship Id="rId38" Type="http://schemas.openxmlformats.org/officeDocument/2006/relationships/slide" Target="slides/slide33.xml"/><Relationship Id="rId173" Type="http://schemas.openxmlformats.org/officeDocument/2006/relationships/font" Target="fonts/BarlowCondensedExtraBold-bold.fntdata"/><Relationship Id="rId179" Type="http://schemas.openxmlformats.org/officeDocument/2006/relationships/font" Target="fonts/OverpassMono-bold.fntdata"/><Relationship Id="rId178" Type="http://schemas.openxmlformats.org/officeDocument/2006/relationships/font" Target="fonts/OverpassMono-regular.fntdata"/><Relationship Id="rId177" Type="http://schemas.openxmlformats.org/officeDocument/2006/relationships/font" Target="fonts/ProximaNovaSemibold-boldItalic.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29" Type="http://schemas.openxmlformats.org/officeDocument/2006/relationships/slide" Target="slides/slide124.xml"/><Relationship Id="rId128" Type="http://schemas.openxmlformats.org/officeDocument/2006/relationships/slide" Target="slides/slide123.xml"/><Relationship Id="rId127" Type="http://schemas.openxmlformats.org/officeDocument/2006/relationships/slide" Target="slides/slide122.xml"/><Relationship Id="rId126" Type="http://schemas.openxmlformats.org/officeDocument/2006/relationships/slide" Target="slides/slide121.xml"/><Relationship Id="rId26" Type="http://schemas.openxmlformats.org/officeDocument/2006/relationships/slide" Target="slides/slide21.xml"/><Relationship Id="rId121" Type="http://schemas.openxmlformats.org/officeDocument/2006/relationships/slide" Target="slides/slide116.xml"/><Relationship Id="rId25" Type="http://schemas.openxmlformats.org/officeDocument/2006/relationships/slide" Target="slides/slide20.xml"/><Relationship Id="rId120" Type="http://schemas.openxmlformats.org/officeDocument/2006/relationships/slide" Target="slides/slide115.xml"/><Relationship Id="rId28" Type="http://schemas.openxmlformats.org/officeDocument/2006/relationships/slide" Target="slides/slide23.xml"/><Relationship Id="rId27" Type="http://schemas.openxmlformats.org/officeDocument/2006/relationships/slide" Target="slides/slide22.xml"/><Relationship Id="rId125" Type="http://schemas.openxmlformats.org/officeDocument/2006/relationships/slide" Target="slides/slide120.xml"/><Relationship Id="rId29" Type="http://schemas.openxmlformats.org/officeDocument/2006/relationships/slide" Target="slides/slide24.xml"/><Relationship Id="rId124" Type="http://schemas.openxmlformats.org/officeDocument/2006/relationships/slide" Target="slides/slide119.xml"/><Relationship Id="rId123" Type="http://schemas.openxmlformats.org/officeDocument/2006/relationships/slide" Target="slides/slide118.xml"/><Relationship Id="rId122" Type="http://schemas.openxmlformats.org/officeDocument/2006/relationships/slide" Target="slides/slide117.xml"/><Relationship Id="rId95" Type="http://schemas.openxmlformats.org/officeDocument/2006/relationships/slide" Target="slides/slide90.xml"/><Relationship Id="rId94" Type="http://schemas.openxmlformats.org/officeDocument/2006/relationships/slide" Target="slides/slide89.xml"/><Relationship Id="rId97" Type="http://schemas.openxmlformats.org/officeDocument/2006/relationships/slide" Target="slides/slide92.xml"/><Relationship Id="rId96" Type="http://schemas.openxmlformats.org/officeDocument/2006/relationships/slide" Target="slides/slide91.xml"/><Relationship Id="rId11" Type="http://schemas.openxmlformats.org/officeDocument/2006/relationships/slide" Target="slides/slide6.xml"/><Relationship Id="rId99" Type="http://schemas.openxmlformats.org/officeDocument/2006/relationships/slide" Target="slides/slide94.xml"/><Relationship Id="rId10" Type="http://schemas.openxmlformats.org/officeDocument/2006/relationships/slide" Target="slides/slide5.xml"/><Relationship Id="rId98" Type="http://schemas.openxmlformats.org/officeDocument/2006/relationships/slide" Target="slides/slide93.xml"/><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slide" Target="slides/slide86.xml"/><Relationship Id="rId90" Type="http://schemas.openxmlformats.org/officeDocument/2006/relationships/slide" Target="slides/slide85.xml"/><Relationship Id="rId93" Type="http://schemas.openxmlformats.org/officeDocument/2006/relationships/slide" Target="slides/slide88.xml"/><Relationship Id="rId92" Type="http://schemas.openxmlformats.org/officeDocument/2006/relationships/slide" Target="slides/slide87.xml"/><Relationship Id="rId118" Type="http://schemas.openxmlformats.org/officeDocument/2006/relationships/slide" Target="slides/slide113.xml"/><Relationship Id="rId117" Type="http://schemas.openxmlformats.org/officeDocument/2006/relationships/slide" Target="slides/slide112.xml"/><Relationship Id="rId116" Type="http://schemas.openxmlformats.org/officeDocument/2006/relationships/slide" Target="slides/slide111.xml"/><Relationship Id="rId115" Type="http://schemas.openxmlformats.org/officeDocument/2006/relationships/slide" Target="slides/slide110.xml"/><Relationship Id="rId119" Type="http://schemas.openxmlformats.org/officeDocument/2006/relationships/slide" Target="slides/slide114.xml"/><Relationship Id="rId15" Type="http://schemas.openxmlformats.org/officeDocument/2006/relationships/slide" Target="slides/slide10.xml"/><Relationship Id="rId110" Type="http://schemas.openxmlformats.org/officeDocument/2006/relationships/slide" Target="slides/slide105.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14" Type="http://schemas.openxmlformats.org/officeDocument/2006/relationships/slide" Target="slides/slide109.xml"/><Relationship Id="rId18" Type="http://schemas.openxmlformats.org/officeDocument/2006/relationships/slide" Target="slides/slide13.xml"/><Relationship Id="rId113" Type="http://schemas.openxmlformats.org/officeDocument/2006/relationships/slide" Target="slides/slide108.xml"/><Relationship Id="rId112" Type="http://schemas.openxmlformats.org/officeDocument/2006/relationships/slide" Target="slides/slide107.xml"/><Relationship Id="rId111" Type="http://schemas.openxmlformats.org/officeDocument/2006/relationships/slide" Target="slides/slide106.xml"/><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150" Type="http://schemas.openxmlformats.org/officeDocument/2006/relationships/slide" Target="slides/slide145.xml"/><Relationship Id="rId87" Type="http://schemas.openxmlformats.org/officeDocument/2006/relationships/slide" Target="slides/slide82.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149" Type="http://schemas.openxmlformats.org/officeDocument/2006/relationships/slide" Target="slides/slide144.xml"/><Relationship Id="rId4" Type="http://schemas.openxmlformats.org/officeDocument/2006/relationships/slideMaster" Target="slideMasters/slideMaster2.xml"/><Relationship Id="rId148" Type="http://schemas.openxmlformats.org/officeDocument/2006/relationships/slide" Target="slides/slide143.xml"/><Relationship Id="rId9" Type="http://schemas.openxmlformats.org/officeDocument/2006/relationships/slide" Target="slides/slide4.xml"/><Relationship Id="rId143" Type="http://schemas.openxmlformats.org/officeDocument/2006/relationships/slide" Target="slides/slide138.xml"/><Relationship Id="rId142" Type="http://schemas.openxmlformats.org/officeDocument/2006/relationships/slide" Target="slides/slide137.xml"/><Relationship Id="rId141" Type="http://schemas.openxmlformats.org/officeDocument/2006/relationships/slide" Target="slides/slide136.xml"/><Relationship Id="rId140" Type="http://schemas.openxmlformats.org/officeDocument/2006/relationships/slide" Target="slides/slide135.xml"/><Relationship Id="rId5" Type="http://schemas.openxmlformats.org/officeDocument/2006/relationships/notesMaster" Target="notesMasters/notesMaster1.xml"/><Relationship Id="rId147" Type="http://schemas.openxmlformats.org/officeDocument/2006/relationships/slide" Target="slides/slide142.xml"/><Relationship Id="rId6" Type="http://schemas.openxmlformats.org/officeDocument/2006/relationships/slide" Target="slides/slide1.xml"/><Relationship Id="rId146" Type="http://schemas.openxmlformats.org/officeDocument/2006/relationships/slide" Target="slides/slide141.xml"/><Relationship Id="rId7" Type="http://schemas.openxmlformats.org/officeDocument/2006/relationships/slide" Target="slides/slide2.xml"/><Relationship Id="rId145" Type="http://schemas.openxmlformats.org/officeDocument/2006/relationships/slide" Target="slides/slide140.xml"/><Relationship Id="rId8" Type="http://schemas.openxmlformats.org/officeDocument/2006/relationships/slide" Target="slides/slide3.xml"/><Relationship Id="rId144" Type="http://schemas.openxmlformats.org/officeDocument/2006/relationships/slide" Target="slides/slide139.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139" Type="http://schemas.openxmlformats.org/officeDocument/2006/relationships/slide" Target="slides/slide134.xml"/><Relationship Id="rId138" Type="http://schemas.openxmlformats.org/officeDocument/2006/relationships/slide" Target="slides/slide133.xml"/><Relationship Id="rId137" Type="http://schemas.openxmlformats.org/officeDocument/2006/relationships/slide" Target="slides/slide132.xml"/><Relationship Id="rId132" Type="http://schemas.openxmlformats.org/officeDocument/2006/relationships/slide" Target="slides/slide127.xml"/><Relationship Id="rId131" Type="http://schemas.openxmlformats.org/officeDocument/2006/relationships/slide" Target="slides/slide126.xml"/><Relationship Id="rId130" Type="http://schemas.openxmlformats.org/officeDocument/2006/relationships/slide" Target="slides/slide125.xml"/><Relationship Id="rId136" Type="http://schemas.openxmlformats.org/officeDocument/2006/relationships/slide" Target="slides/slide131.xml"/><Relationship Id="rId135" Type="http://schemas.openxmlformats.org/officeDocument/2006/relationships/slide" Target="slides/slide130.xml"/><Relationship Id="rId134" Type="http://schemas.openxmlformats.org/officeDocument/2006/relationships/slide" Target="slides/slide129.xml"/><Relationship Id="rId133" Type="http://schemas.openxmlformats.org/officeDocument/2006/relationships/slide" Target="slides/slide128.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172" Type="http://schemas.openxmlformats.org/officeDocument/2006/relationships/font" Target="fonts/Anaheim-regular.fntdata"/><Relationship Id="rId65" Type="http://schemas.openxmlformats.org/officeDocument/2006/relationships/slide" Target="slides/slide60.xml"/><Relationship Id="rId171" Type="http://schemas.openxmlformats.org/officeDocument/2006/relationships/font" Target="fonts/ProximaNova-boldItalic.fntdata"/><Relationship Id="rId68" Type="http://schemas.openxmlformats.org/officeDocument/2006/relationships/slide" Target="slides/slide63.xml"/><Relationship Id="rId170" Type="http://schemas.openxmlformats.org/officeDocument/2006/relationships/font" Target="fonts/ProximaNova-italic.fntdata"/><Relationship Id="rId67" Type="http://schemas.openxmlformats.org/officeDocument/2006/relationships/slide" Target="slides/slide62.xml"/><Relationship Id="rId60" Type="http://schemas.openxmlformats.org/officeDocument/2006/relationships/slide" Target="slides/slide55.xml"/><Relationship Id="rId165" Type="http://schemas.openxmlformats.org/officeDocument/2006/relationships/slide" Target="slides/slide160.xml"/><Relationship Id="rId69" Type="http://schemas.openxmlformats.org/officeDocument/2006/relationships/slide" Target="slides/slide64.xml"/><Relationship Id="rId164" Type="http://schemas.openxmlformats.org/officeDocument/2006/relationships/slide" Target="slides/slide159.xml"/><Relationship Id="rId163" Type="http://schemas.openxmlformats.org/officeDocument/2006/relationships/slide" Target="slides/slide158.xml"/><Relationship Id="rId162" Type="http://schemas.openxmlformats.org/officeDocument/2006/relationships/slide" Target="slides/slide157.xml"/><Relationship Id="rId169" Type="http://schemas.openxmlformats.org/officeDocument/2006/relationships/font" Target="fonts/ProximaNova-bold.fntdata"/><Relationship Id="rId168" Type="http://schemas.openxmlformats.org/officeDocument/2006/relationships/font" Target="fonts/ProximaNova-regular.fntdata"/><Relationship Id="rId167" Type="http://schemas.openxmlformats.org/officeDocument/2006/relationships/slide" Target="slides/slide162.xml"/><Relationship Id="rId166" Type="http://schemas.openxmlformats.org/officeDocument/2006/relationships/slide" Target="slides/slide161.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161" Type="http://schemas.openxmlformats.org/officeDocument/2006/relationships/slide" Target="slides/slide156.xml"/><Relationship Id="rId54" Type="http://schemas.openxmlformats.org/officeDocument/2006/relationships/slide" Target="slides/slide49.xml"/><Relationship Id="rId160" Type="http://schemas.openxmlformats.org/officeDocument/2006/relationships/slide" Target="slides/slide155.xml"/><Relationship Id="rId57" Type="http://schemas.openxmlformats.org/officeDocument/2006/relationships/slide" Target="slides/slide52.xml"/><Relationship Id="rId56" Type="http://schemas.openxmlformats.org/officeDocument/2006/relationships/slide" Target="slides/slide51.xml"/><Relationship Id="rId159" Type="http://schemas.openxmlformats.org/officeDocument/2006/relationships/slide" Target="slides/slide154.xml"/><Relationship Id="rId59" Type="http://schemas.openxmlformats.org/officeDocument/2006/relationships/slide" Target="slides/slide54.xml"/><Relationship Id="rId154" Type="http://schemas.openxmlformats.org/officeDocument/2006/relationships/slide" Target="slides/slide149.xml"/><Relationship Id="rId58" Type="http://schemas.openxmlformats.org/officeDocument/2006/relationships/slide" Target="slides/slide53.xml"/><Relationship Id="rId153" Type="http://schemas.openxmlformats.org/officeDocument/2006/relationships/slide" Target="slides/slide148.xml"/><Relationship Id="rId152" Type="http://schemas.openxmlformats.org/officeDocument/2006/relationships/slide" Target="slides/slide147.xml"/><Relationship Id="rId151" Type="http://schemas.openxmlformats.org/officeDocument/2006/relationships/slide" Target="slides/slide146.xml"/><Relationship Id="rId158" Type="http://schemas.openxmlformats.org/officeDocument/2006/relationships/slide" Target="slides/slide153.xml"/><Relationship Id="rId157" Type="http://schemas.openxmlformats.org/officeDocument/2006/relationships/slide" Target="slides/slide152.xml"/><Relationship Id="rId156" Type="http://schemas.openxmlformats.org/officeDocument/2006/relationships/slide" Target="slides/slide151.xml"/><Relationship Id="rId155" Type="http://schemas.openxmlformats.org/officeDocument/2006/relationships/slide" Target="slides/slide15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3" name="Google Shape;353;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253300b8278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9" name="Google Shape;439;g253300b8278_0_9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9" name="Shape 1169"/>
        <p:cNvGrpSpPr/>
        <p:nvPr/>
      </p:nvGrpSpPr>
      <p:grpSpPr>
        <a:xfrm>
          <a:off x="0" y="0"/>
          <a:ext cx="0" cy="0"/>
          <a:chOff x="0" y="0"/>
          <a:chExt cx="0" cy="0"/>
        </a:xfrm>
      </p:grpSpPr>
      <p:sp>
        <p:nvSpPr>
          <p:cNvPr id="1170" name="Google Shape;1170;g20a70d3dc02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71" name="Google Shape;1171;g20a70d3dc02_0_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5" name="Shape 1175"/>
        <p:cNvGrpSpPr/>
        <p:nvPr/>
      </p:nvGrpSpPr>
      <p:grpSpPr>
        <a:xfrm>
          <a:off x="0" y="0"/>
          <a:ext cx="0" cy="0"/>
          <a:chOff x="0" y="0"/>
          <a:chExt cx="0" cy="0"/>
        </a:xfrm>
      </p:grpSpPr>
      <p:sp>
        <p:nvSpPr>
          <p:cNvPr id="1176" name="Google Shape;1176;g20a70d3dc02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77" name="Google Shape;1177;g20a70d3dc02_0_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1" name="Shape 1181"/>
        <p:cNvGrpSpPr/>
        <p:nvPr/>
      </p:nvGrpSpPr>
      <p:grpSpPr>
        <a:xfrm>
          <a:off x="0" y="0"/>
          <a:ext cx="0" cy="0"/>
          <a:chOff x="0" y="0"/>
          <a:chExt cx="0" cy="0"/>
        </a:xfrm>
      </p:grpSpPr>
      <p:sp>
        <p:nvSpPr>
          <p:cNvPr id="1182" name="Google Shape;1182;g20a70d3dc02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83" name="Google Shape;1183;g20a70d3dc02_0_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7" name="Shape 1187"/>
        <p:cNvGrpSpPr/>
        <p:nvPr/>
      </p:nvGrpSpPr>
      <p:grpSpPr>
        <a:xfrm>
          <a:off x="0" y="0"/>
          <a:ext cx="0" cy="0"/>
          <a:chOff x="0" y="0"/>
          <a:chExt cx="0" cy="0"/>
        </a:xfrm>
      </p:grpSpPr>
      <p:sp>
        <p:nvSpPr>
          <p:cNvPr id="1188" name="Google Shape;1188;g20a70d3dc02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89" name="Google Shape;1189;g20a70d3dc02_0_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3" name="Shape 1193"/>
        <p:cNvGrpSpPr/>
        <p:nvPr/>
      </p:nvGrpSpPr>
      <p:grpSpPr>
        <a:xfrm>
          <a:off x="0" y="0"/>
          <a:ext cx="0" cy="0"/>
          <a:chOff x="0" y="0"/>
          <a:chExt cx="0" cy="0"/>
        </a:xfrm>
      </p:grpSpPr>
      <p:sp>
        <p:nvSpPr>
          <p:cNvPr id="1194" name="Google Shape;1194;g20a70d3dc02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95" name="Google Shape;1195;g20a70d3dc02_0_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9" name="Shape 1199"/>
        <p:cNvGrpSpPr/>
        <p:nvPr/>
      </p:nvGrpSpPr>
      <p:grpSpPr>
        <a:xfrm>
          <a:off x="0" y="0"/>
          <a:ext cx="0" cy="0"/>
          <a:chOff x="0" y="0"/>
          <a:chExt cx="0" cy="0"/>
        </a:xfrm>
      </p:grpSpPr>
      <p:sp>
        <p:nvSpPr>
          <p:cNvPr id="1200" name="Google Shape;1200;g20a70d3dc02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01" name="Google Shape;1201;g20a70d3dc02_0_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9" name="Shape 1209"/>
        <p:cNvGrpSpPr/>
        <p:nvPr/>
      </p:nvGrpSpPr>
      <p:grpSpPr>
        <a:xfrm>
          <a:off x="0" y="0"/>
          <a:ext cx="0" cy="0"/>
          <a:chOff x="0" y="0"/>
          <a:chExt cx="0" cy="0"/>
        </a:xfrm>
      </p:grpSpPr>
      <p:sp>
        <p:nvSpPr>
          <p:cNvPr id="1210" name="Google Shape;1210;g20a70d3dc02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11" name="Google Shape;1211;g20a70d3dc02_0_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6" name="Shape 1216"/>
        <p:cNvGrpSpPr/>
        <p:nvPr/>
      </p:nvGrpSpPr>
      <p:grpSpPr>
        <a:xfrm>
          <a:off x="0" y="0"/>
          <a:ext cx="0" cy="0"/>
          <a:chOff x="0" y="0"/>
          <a:chExt cx="0" cy="0"/>
        </a:xfrm>
      </p:grpSpPr>
      <p:sp>
        <p:nvSpPr>
          <p:cNvPr id="1217" name="Google Shape;1217;g20a70d3dc02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18" name="Google Shape;1218;g20a70d3dc02_0_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2" name="Shape 1222"/>
        <p:cNvGrpSpPr/>
        <p:nvPr/>
      </p:nvGrpSpPr>
      <p:grpSpPr>
        <a:xfrm>
          <a:off x="0" y="0"/>
          <a:ext cx="0" cy="0"/>
          <a:chOff x="0" y="0"/>
          <a:chExt cx="0" cy="0"/>
        </a:xfrm>
      </p:grpSpPr>
      <p:sp>
        <p:nvSpPr>
          <p:cNvPr id="1223" name="Google Shape;1223;g20a70d3dc02_0_4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24" name="Google Shape;1224;g20a70d3dc02_0_4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2" name="Shape 1232"/>
        <p:cNvGrpSpPr/>
        <p:nvPr/>
      </p:nvGrpSpPr>
      <p:grpSpPr>
        <a:xfrm>
          <a:off x="0" y="0"/>
          <a:ext cx="0" cy="0"/>
          <a:chOff x="0" y="0"/>
          <a:chExt cx="0" cy="0"/>
        </a:xfrm>
      </p:grpSpPr>
      <p:sp>
        <p:nvSpPr>
          <p:cNvPr id="1233" name="Google Shape;1233;g25425256230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34" name="Google Shape;1234;g25425256230_0_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g253300b8278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5" name="Google Shape;445;g253300b8278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2" name="Shape 1242"/>
        <p:cNvGrpSpPr/>
        <p:nvPr/>
      </p:nvGrpSpPr>
      <p:grpSpPr>
        <a:xfrm>
          <a:off x="0" y="0"/>
          <a:ext cx="0" cy="0"/>
          <a:chOff x="0" y="0"/>
          <a:chExt cx="0" cy="0"/>
        </a:xfrm>
      </p:grpSpPr>
      <p:sp>
        <p:nvSpPr>
          <p:cNvPr id="1243" name="Google Shape;1243;g20a70d3dc02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44" name="Google Shape;1244;g20a70d3dc02_0_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7" name="Shape 1247"/>
        <p:cNvGrpSpPr/>
        <p:nvPr/>
      </p:nvGrpSpPr>
      <p:grpSpPr>
        <a:xfrm>
          <a:off x="0" y="0"/>
          <a:ext cx="0" cy="0"/>
          <a:chOff x="0" y="0"/>
          <a:chExt cx="0" cy="0"/>
        </a:xfrm>
      </p:grpSpPr>
      <p:sp>
        <p:nvSpPr>
          <p:cNvPr id="1248" name="Google Shape;1248;g20a70d3dc02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49" name="Google Shape;1249;g20a70d3dc02_0_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7" name="Shape 1257"/>
        <p:cNvGrpSpPr/>
        <p:nvPr/>
      </p:nvGrpSpPr>
      <p:grpSpPr>
        <a:xfrm>
          <a:off x="0" y="0"/>
          <a:ext cx="0" cy="0"/>
          <a:chOff x="0" y="0"/>
          <a:chExt cx="0" cy="0"/>
        </a:xfrm>
      </p:grpSpPr>
      <p:sp>
        <p:nvSpPr>
          <p:cNvPr id="1258" name="Google Shape;1258;g20a70d3dc02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59" name="Google Shape;1259;g20a70d3dc02_0_9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4" name="Shape 1264"/>
        <p:cNvGrpSpPr/>
        <p:nvPr/>
      </p:nvGrpSpPr>
      <p:grpSpPr>
        <a:xfrm>
          <a:off x="0" y="0"/>
          <a:ext cx="0" cy="0"/>
          <a:chOff x="0" y="0"/>
          <a:chExt cx="0" cy="0"/>
        </a:xfrm>
      </p:grpSpPr>
      <p:sp>
        <p:nvSpPr>
          <p:cNvPr id="1265" name="Google Shape;1265;g20a70d3dc02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66" name="Google Shape;1266;g20a70d3dc02_0_10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0" name="Shape 1270"/>
        <p:cNvGrpSpPr/>
        <p:nvPr/>
      </p:nvGrpSpPr>
      <p:grpSpPr>
        <a:xfrm>
          <a:off x="0" y="0"/>
          <a:ext cx="0" cy="0"/>
          <a:chOff x="0" y="0"/>
          <a:chExt cx="0" cy="0"/>
        </a:xfrm>
      </p:grpSpPr>
      <p:sp>
        <p:nvSpPr>
          <p:cNvPr id="1271" name="Google Shape;1271;g20a70d3dc02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72" name="Google Shape;1272;g20a70d3dc02_0_10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9" name="Shape 1279"/>
        <p:cNvGrpSpPr/>
        <p:nvPr/>
      </p:nvGrpSpPr>
      <p:grpSpPr>
        <a:xfrm>
          <a:off x="0" y="0"/>
          <a:ext cx="0" cy="0"/>
          <a:chOff x="0" y="0"/>
          <a:chExt cx="0" cy="0"/>
        </a:xfrm>
      </p:grpSpPr>
      <p:sp>
        <p:nvSpPr>
          <p:cNvPr id="1280" name="Google Shape;1280;g20a70d3dc02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81" name="Google Shape;1281;g20a70d3dc02_0_1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5" name="Shape 1285"/>
        <p:cNvGrpSpPr/>
        <p:nvPr/>
      </p:nvGrpSpPr>
      <p:grpSpPr>
        <a:xfrm>
          <a:off x="0" y="0"/>
          <a:ext cx="0" cy="0"/>
          <a:chOff x="0" y="0"/>
          <a:chExt cx="0" cy="0"/>
        </a:xfrm>
      </p:grpSpPr>
      <p:sp>
        <p:nvSpPr>
          <p:cNvPr id="1286" name="Google Shape;1286;g20a70d3dc02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87" name="Google Shape;1287;g20a70d3dc02_0_1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6" name="Shape 1296"/>
        <p:cNvGrpSpPr/>
        <p:nvPr/>
      </p:nvGrpSpPr>
      <p:grpSpPr>
        <a:xfrm>
          <a:off x="0" y="0"/>
          <a:ext cx="0" cy="0"/>
          <a:chOff x="0" y="0"/>
          <a:chExt cx="0" cy="0"/>
        </a:xfrm>
      </p:grpSpPr>
      <p:sp>
        <p:nvSpPr>
          <p:cNvPr id="1297" name="Google Shape;1297;g20a70d3dc02_0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98" name="Google Shape;1298;g20a70d3dc02_0_1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2" name="Shape 1302"/>
        <p:cNvGrpSpPr/>
        <p:nvPr/>
      </p:nvGrpSpPr>
      <p:grpSpPr>
        <a:xfrm>
          <a:off x="0" y="0"/>
          <a:ext cx="0" cy="0"/>
          <a:chOff x="0" y="0"/>
          <a:chExt cx="0" cy="0"/>
        </a:xfrm>
      </p:grpSpPr>
      <p:sp>
        <p:nvSpPr>
          <p:cNvPr id="1303" name="Google Shape;1303;g20a70d3dc02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04" name="Google Shape;1304;g20a70d3dc02_0_1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8" name="Shape 1308"/>
        <p:cNvGrpSpPr/>
        <p:nvPr/>
      </p:nvGrpSpPr>
      <p:grpSpPr>
        <a:xfrm>
          <a:off x="0" y="0"/>
          <a:ext cx="0" cy="0"/>
          <a:chOff x="0" y="0"/>
          <a:chExt cx="0" cy="0"/>
        </a:xfrm>
      </p:grpSpPr>
      <p:sp>
        <p:nvSpPr>
          <p:cNvPr id="1309" name="Google Shape;1309;g20a70d3dc02_0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10" name="Google Shape;1310;g20a70d3dc02_0_1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g253300b8278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3" name="Google Shape;453;g253300b8278_0_1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4" name="Shape 1314"/>
        <p:cNvGrpSpPr/>
        <p:nvPr/>
      </p:nvGrpSpPr>
      <p:grpSpPr>
        <a:xfrm>
          <a:off x="0" y="0"/>
          <a:ext cx="0" cy="0"/>
          <a:chOff x="0" y="0"/>
          <a:chExt cx="0" cy="0"/>
        </a:xfrm>
      </p:grpSpPr>
      <p:sp>
        <p:nvSpPr>
          <p:cNvPr id="1315" name="Google Shape;1315;g20a70d3dc02_0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16" name="Google Shape;1316;g20a70d3dc02_0_1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0" name="Shape 1320"/>
        <p:cNvGrpSpPr/>
        <p:nvPr/>
      </p:nvGrpSpPr>
      <p:grpSpPr>
        <a:xfrm>
          <a:off x="0" y="0"/>
          <a:ext cx="0" cy="0"/>
          <a:chOff x="0" y="0"/>
          <a:chExt cx="0" cy="0"/>
        </a:xfrm>
      </p:grpSpPr>
      <p:sp>
        <p:nvSpPr>
          <p:cNvPr id="1321" name="Google Shape;1321;g20a70d3dc02_0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22" name="Google Shape;1322;g20a70d3dc02_0_1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6" name="Shape 1326"/>
        <p:cNvGrpSpPr/>
        <p:nvPr/>
      </p:nvGrpSpPr>
      <p:grpSpPr>
        <a:xfrm>
          <a:off x="0" y="0"/>
          <a:ext cx="0" cy="0"/>
          <a:chOff x="0" y="0"/>
          <a:chExt cx="0" cy="0"/>
        </a:xfrm>
      </p:grpSpPr>
      <p:sp>
        <p:nvSpPr>
          <p:cNvPr id="1327" name="Google Shape;1327;g20a70d3dc02_0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28" name="Google Shape;1328;g20a70d3dc02_0_1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6" name="Shape 1336"/>
        <p:cNvGrpSpPr/>
        <p:nvPr/>
      </p:nvGrpSpPr>
      <p:grpSpPr>
        <a:xfrm>
          <a:off x="0" y="0"/>
          <a:ext cx="0" cy="0"/>
          <a:chOff x="0" y="0"/>
          <a:chExt cx="0" cy="0"/>
        </a:xfrm>
      </p:grpSpPr>
      <p:sp>
        <p:nvSpPr>
          <p:cNvPr id="1337" name="Google Shape;1337;g20a70d3dc02_0_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38" name="Google Shape;1338;g20a70d3dc02_0_19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2" name="Shape 1342"/>
        <p:cNvGrpSpPr/>
        <p:nvPr/>
      </p:nvGrpSpPr>
      <p:grpSpPr>
        <a:xfrm>
          <a:off x="0" y="0"/>
          <a:ext cx="0" cy="0"/>
          <a:chOff x="0" y="0"/>
          <a:chExt cx="0" cy="0"/>
        </a:xfrm>
      </p:grpSpPr>
      <p:sp>
        <p:nvSpPr>
          <p:cNvPr id="1343" name="Google Shape;1343;g2938647d274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44" name="Google Shape;1344;g2938647d274_0_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9" name="Shape 1349"/>
        <p:cNvGrpSpPr/>
        <p:nvPr/>
      </p:nvGrpSpPr>
      <p:grpSpPr>
        <a:xfrm>
          <a:off x="0" y="0"/>
          <a:ext cx="0" cy="0"/>
          <a:chOff x="0" y="0"/>
          <a:chExt cx="0" cy="0"/>
        </a:xfrm>
      </p:grpSpPr>
      <p:sp>
        <p:nvSpPr>
          <p:cNvPr id="1350" name="Google Shape;1350;g20a70d3dc02_0_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51" name="Google Shape;1351;g20a70d3dc02_0_19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5" name="Shape 1355"/>
        <p:cNvGrpSpPr/>
        <p:nvPr/>
      </p:nvGrpSpPr>
      <p:grpSpPr>
        <a:xfrm>
          <a:off x="0" y="0"/>
          <a:ext cx="0" cy="0"/>
          <a:chOff x="0" y="0"/>
          <a:chExt cx="0" cy="0"/>
        </a:xfrm>
      </p:grpSpPr>
      <p:sp>
        <p:nvSpPr>
          <p:cNvPr id="1356" name="Google Shape;1356;g20a70d3dc02_0_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57" name="Google Shape;1357;g20a70d3dc02_0_20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1" name="Shape 1361"/>
        <p:cNvGrpSpPr/>
        <p:nvPr/>
      </p:nvGrpSpPr>
      <p:grpSpPr>
        <a:xfrm>
          <a:off x="0" y="0"/>
          <a:ext cx="0" cy="0"/>
          <a:chOff x="0" y="0"/>
          <a:chExt cx="0" cy="0"/>
        </a:xfrm>
      </p:grpSpPr>
      <p:sp>
        <p:nvSpPr>
          <p:cNvPr id="1362" name="Google Shape;1362;g20a70d3dc02_0_2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63" name="Google Shape;1363;g20a70d3dc02_0_20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9" name="Shape 1379"/>
        <p:cNvGrpSpPr/>
        <p:nvPr/>
      </p:nvGrpSpPr>
      <p:grpSpPr>
        <a:xfrm>
          <a:off x="0" y="0"/>
          <a:ext cx="0" cy="0"/>
          <a:chOff x="0" y="0"/>
          <a:chExt cx="0" cy="0"/>
        </a:xfrm>
      </p:grpSpPr>
      <p:sp>
        <p:nvSpPr>
          <p:cNvPr id="1380" name="Google Shape;1380;g20a70d3dc02_0_4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81" name="Google Shape;1381;g20a70d3dc02_0_4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9" name="Shape 1389"/>
        <p:cNvGrpSpPr/>
        <p:nvPr/>
      </p:nvGrpSpPr>
      <p:grpSpPr>
        <a:xfrm>
          <a:off x="0" y="0"/>
          <a:ext cx="0" cy="0"/>
          <a:chOff x="0" y="0"/>
          <a:chExt cx="0" cy="0"/>
        </a:xfrm>
      </p:grpSpPr>
      <p:sp>
        <p:nvSpPr>
          <p:cNvPr id="1390" name="Google Shape;1390;g25425256230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91" name="Google Shape;1391;g25425256230_0_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g253300b8278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3" name="Google Shape;463;g253300b8278_0_1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9" name="Shape 1399"/>
        <p:cNvGrpSpPr/>
        <p:nvPr/>
      </p:nvGrpSpPr>
      <p:grpSpPr>
        <a:xfrm>
          <a:off x="0" y="0"/>
          <a:ext cx="0" cy="0"/>
          <a:chOff x="0" y="0"/>
          <a:chExt cx="0" cy="0"/>
        </a:xfrm>
      </p:grpSpPr>
      <p:sp>
        <p:nvSpPr>
          <p:cNvPr id="1400" name="Google Shape;1400;g20a70d3dc02_0_2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01" name="Google Shape;1401;g20a70d3dc02_0_2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4" name="Shape 1404"/>
        <p:cNvGrpSpPr/>
        <p:nvPr/>
      </p:nvGrpSpPr>
      <p:grpSpPr>
        <a:xfrm>
          <a:off x="0" y="0"/>
          <a:ext cx="0" cy="0"/>
          <a:chOff x="0" y="0"/>
          <a:chExt cx="0" cy="0"/>
        </a:xfrm>
      </p:grpSpPr>
      <p:sp>
        <p:nvSpPr>
          <p:cNvPr id="1405" name="Google Shape;1405;g20a70d3dc02_0_2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06" name="Google Shape;1406;g20a70d3dc02_0_2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4" name="Shape 1414"/>
        <p:cNvGrpSpPr/>
        <p:nvPr/>
      </p:nvGrpSpPr>
      <p:grpSpPr>
        <a:xfrm>
          <a:off x="0" y="0"/>
          <a:ext cx="0" cy="0"/>
          <a:chOff x="0" y="0"/>
          <a:chExt cx="0" cy="0"/>
        </a:xfrm>
      </p:grpSpPr>
      <p:sp>
        <p:nvSpPr>
          <p:cNvPr id="1415" name="Google Shape;1415;g20a70d3dc02_0_2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16" name="Google Shape;1416;g20a70d3dc02_0_2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0" name="Shape 1420"/>
        <p:cNvGrpSpPr/>
        <p:nvPr/>
      </p:nvGrpSpPr>
      <p:grpSpPr>
        <a:xfrm>
          <a:off x="0" y="0"/>
          <a:ext cx="0" cy="0"/>
          <a:chOff x="0" y="0"/>
          <a:chExt cx="0" cy="0"/>
        </a:xfrm>
      </p:grpSpPr>
      <p:sp>
        <p:nvSpPr>
          <p:cNvPr id="1421" name="Google Shape;1421;g2938647d274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22" name="Google Shape;1422;g2938647d274_0_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6" name="Shape 1426"/>
        <p:cNvGrpSpPr/>
        <p:nvPr/>
      </p:nvGrpSpPr>
      <p:grpSpPr>
        <a:xfrm>
          <a:off x="0" y="0"/>
          <a:ext cx="0" cy="0"/>
          <a:chOff x="0" y="0"/>
          <a:chExt cx="0" cy="0"/>
        </a:xfrm>
      </p:grpSpPr>
      <p:sp>
        <p:nvSpPr>
          <p:cNvPr id="1427" name="Google Shape;1427;g20a70d3dc02_0_2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28" name="Google Shape;1428;g20a70d3dc02_0_2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2" name="Shape 1432"/>
        <p:cNvGrpSpPr/>
        <p:nvPr/>
      </p:nvGrpSpPr>
      <p:grpSpPr>
        <a:xfrm>
          <a:off x="0" y="0"/>
          <a:ext cx="0" cy="0"/>
          <a:chOff x="0" y="0"/>
          <a:chExt cx="0" cy="0"/>
        </a:xfrm>
      </p:grpSpPr>
      <p:sp>
        <p:nvSpPr>
          <p:cNvPr id="1433" name="Google Shape;1433;g20a70d3dc02_0_2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34" name="Google Shape;1434;g20a70d3dc02_0_2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8" name="Shape 1438"/>
        <p:cNvGrpSpPr/>
        <p:nvPr/>
      </p:nvGrpSpPr>
      <p:grpSpPr>
        <a:xfrm>
          <a:off x="0" y="0"/>
          <a:ext cx="0" cy="0"/>
          <a:chOff x="0" y="0"/>
          <a:chExt cx="0" cy="0"/>
        </a:xfrm>
      </p:grpSpPr>
      <p:sp>
        <p:nvSpPr>
          <p:cNvPr id="1439" name="Google Shape;1439;g20a70d3dc02_0_2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40" name="Google Shape;1440;g20a70d3dc02_0_2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8" name="Shape 1448"/>
        <p:cNvGrpSpPr/>
        <p:nvPr/>
      </p:nvGrpSpPr>
      <p:grpSpPr>
        <a:xfrm>
          <a:off x="0" y="0"/>
          <a:ext cx="0" cy="0"/>
          <a:chOff x="0" y="0"/>
          <a:chExt cx="0" cy="0"/>
        </a:xfrm>
      </p:grpSpPr>
      <p:sp>
        <p:nvSpPr>
          <p:cNvPr id="1449" name="Google Shape;1449;g20a70d3dc02_0_2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50" name="Google Shape;1450;g20a70d3dc02_0_2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4" name="Shape 1454"/>
        <p:cNvGrpSpPr/>
        <p:nvPr/>
      </p:nvGrpSpPr>
      <p:grpSpPr>
        <a:xfrm>
          <a:off x="0" y="0"/>
          <a:ext cx="0" cy="0"/>
          <a:chOff x="0" y="0"/>
          <a:chExt cx="0" cy="0"/>
        </a:xfrm>
      </p:grpSpPr>
      <p:sp>
        <p:nvSpPr>
          <p:cNvPr id="1455" name="Google Shape;1455;g20a70d3dc02_0_2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56" name="Google Shape;1456;g20a70d3dc02_0_2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0" name="Shape 1460"/>
        <p:cNvGrpSpPr/>
        <p:nvPr/>
      </p:nvGrpSpPr>
      <p:grpSpPr>
        <a:xfrm>
          <a:off x="0" y="0"/>
          <a:ext cx="0" cy="0"/>
          <a:chOff x="0" y="0"/>
          <a:chExt cx="0" cy="0"/>
        </a:xfrm>
      </p:grpSpPr>
      <p:sp>
        <p:nvSpPr>
          <p:cNvPr id="1461" name="Google Shape;1461;g20a70d3dc02_0_2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62" name="Google Shape;1462;g20a70d3dc02_0_2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g253300b8278_0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6" name="Google Shape;486;g253300b8278_0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6" name="Shape 1466"/>
        <p:cNvGrpSpPr/>
        <p:nvPr/>
      </p:nvGrpSpPr>
      <p:grpSpPr>
        <a:xfrm>
          <a:off x="0" y="0"/>
          <a:ext cx="0" cy="0"/>
          <a:chOff x="0" y="0"/>
          <a:chExt cx="0" cy="0"/>
        </a:xfrm>
      </p:grpSpPr>
      <p:sp>
        <p:nvSpPr>
          <p:cNvPr id="1467" name="Google Shape;1467;g20a70d3dc02_0_2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68" name="Google Shape;1468;g20a70d3dc02_0_28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2" name="Shape 1472"/>
        <p:cNvGrpSpPr/>
        <p:nvPr/>
      </p:nvGrpSpPr>
      <p:grpSpPr>
        <a:xfrm>
          <a:off x="0" y="0"/>
          <a:ext cx="0" cy="0"/>
          <a:chOff x="0" y="0"/>
          <a:chExt cx="0" cy="0"/>
        </a:xfrm>
      </p:grpSpPr>
      <p:sp>
        <p:nvSpPr>
          <p:cNvPr id="1473" name="Google Shape;1473;g20a70d3dc02_0_2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74" name="Google Shape;1474;g20a70d3dc02_0_28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8" name="Shape 1478"/>
        <p:cNvGrpSpPr/>
        <p:nvPr/>
      </p:nvGrpSpPr>
      <p:grpSpPr>
        <a:xfrm>
          <a:off x="0" y="0"/>
          <a:ext cx="0" cy="0"/>
          <a:chOff x="0" y="0"/>
          <a:chExt cx="0" cy="0"/>
        </a:xfrm>
      </p:grpSpPr>
      <p:sp>
        <p:nvSpPr>
          <p:cNvPr id="1479" name="Google Shape;1479;g20a70d3dc02_0_3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80" name="Google Shape;1480;g20a70d3dc02_0_30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4" name="Shape 1484"/>
        <p:cNvGrpSpPr/>
        <p:nvPr/>
      </p:nvGrpSpPr>
      <p:grpSpPr>
        <a:xfrm>
          <a:off x="0" y="0"/>
          <a:ext cx="0" cy="0"/>
          <a:chOff x="0" y="0"/>
          <a:chExt cx="0" cy="0"/>
        </a:xfrm>
      </p:grpSpPr>
      <p:sp>
        <p:nvSpPr>
          <p:cNvPr id="1485" name="Google Shape;1485;g20a70d3dc02_0_3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86" name="Google Shape;1486;g20a70d3dc02_0_30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2" name="Shape 1492"/>
        <p:cNvGrpSpPr/>
        <p:nvPr/>
      </p:nvGrpSpPr>
      <p:grpSpPr>
        <a:xfrm>
          <a:off x="0" y="0"/>
          <a:ext cx="0" cy="0"/>
          <a:chOff x="0" y="0"/>
          <a:chExt cx="0" cy="0"/>
        </a:xfrm>
      </p:grpSpPr>
      <p:sp>
        <p:nvSpPr>
          <p:cNvPr id="1493" name="Google Shape;1493;g20a70d3dc02_0_3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94" name="Google Shape;1494;g20a70d3dc02_0_3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8" name="Shape 1498"/>
        <p:cNvGrpSpPr/>
        <p:nvPr/>
      </p:nvGrpSpPr>
      <p:grpSpPr>
        <a:xfrm>
          <a:off x="0" y="0"/>
          <a:ext cx="0" cy="0"/>
          <a:chOff x="0" y="0"/>
          <a:chExt cx="0" cy="0"/>
        </a:xfrm>
      </p:grpSpPr>
      <p:sp>
        <p:nvSpPr>
          <p:cNvPr id="1499" name="Google Shape;1499;g20a70d3dc02_0_3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00" name="Google Shape;1500;g20a70d3dc02_0_3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4" name="Shape 1504"/>
        <p:cNvGrpSpPr/>
        <p:nvPr/>
      </p:nvGrpSpPr>
      <p:grpSpPr>
        <a:xfrm>
          <a:off x="0" y="0"/>
          <a:ext cx="0" cy="0"/>
          <a:chOff x="0" y="0"/>
          <a:chExt cx="0" cy="0"/>
        </a:xfrm>
      </p:grpSpPr>
      <p:sp>
        <p:nvSpPr>
          <p:cNvPr id="1505" name="Google Shape;1505;g20a70d3dc02_0_3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06" name="Google Shape;1506;g20a70d3dc02_0_3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0" name="Shape 1510"/>
        <p:cNvGrpSpPr/>
        <p:nvPr/>
      </p:nvGrpSpPr>
      <p:grpSpPr>
        <a:xfrm>
          <a:off x="0" y="0"/>
          <a:ext cx="0" cy="0"/>
          <a:chOff x="0" y="0"/>
          <a:chExt cx="0" cy="0"/>
        </a:xfrm>
      </p:grpSpPr>
      <p:sp>
        <p:nvSpPr>
          <p:cNvPr id="1511" name="Google Shape;1511;g20a70d3dc02_0_2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12" name="Google Shape;1512;g20a70d3dc02_0_29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0" name="Shape 1520"/>
        <p:cNvGrpSpPr/>
        <p:nvPr/>
      </p:nvGrpSpPr>
      <p:grpSpPr>
        <a:xfrm>
          <a:off x="0" y="0"/>
          <a:ext cx="0" cy="0"/>
          <a:chOff x="0" y="0"/>
          <a:chExt cx="0" cy="0"/>
        </a:xfrm>
      </p:grpSpPr>
      <p:sp>
        <p:nvSpPr>
          <p:cNvPr id="1521" name="Google Shape;1521;g20a70d3dc02_0_3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22" name="Google Shape;1522;g20a70d3dc02_0_3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8" name="Shape 1528"/>
        <p:cNvGrpSpPr/>
        <p:nvPr/>
      </p:nvGrpSpPr>
      <p:grpSpPr>
        <a:xfrm>
          <a:off x="0" y="0"/>
          <a:ext cx="0" cy="0"/>
          <a:chOff x="0" y="0"/>
          <a:chExt cx="0" cy="0"/>
        </a:xfrm>
      </p:grpSpPr>
      <p:sp>
        <p:nvSpPr>
          <p:cNvPr id="1529" name="Google Shape;1529;g20a70d3dc02_0_3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30" name="Google Shape;1530;g20a70d3dc02_0_3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g253300b8278_0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4" name="Google Shape;494;g253300b8278_0_1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4" name="Shape 1534"/>
        <p:cNvGrpSpPr/>
        <p:nvPr/>
      </p:nvGrpSpPr>
      <p:grpSpPr>
        <a:xfrm>
          <a:off x="0" y="0"/>
          <a:ext cx="0" cy="0"/>
          <a:chOff x="0" y="0"/>
          <a:chExt cx="0" cy="0"/>
        </a:xfrm>
      </p:grpSpPr>
      <p:sp>
        <p:nvSpPr>
          <p:cNvPr id="1535" name="Google Shape;1535;g20a70d3dc02_0_3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36" name="Google Shape;1536;g20a70d3dc02_0_3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0" name="Shape 1540"/>
        <p:cNvGrpSpPr/>
        <p:nvPr/>
      </p:nvGrpSpPr>
      <p:grpSpPr>
        <a:xfrm>
          <a:off x="0" y="0"/>
          <a:ext cx="0" cy="0"/>
          <a:chOff x="0" y="0"/>
          <a:chExt cx="0" cy="0"/>
        </a:xfrm>
      </p:grpSpPr>
      <p:sp>
        <p:nvSpPr>
          <p:cNvPr id="1541" name="Google Shape;1541;g20a70d3dc02_0_3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42" name="Google Shape;1542;g20a70d3dc02_0_3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6" name="Shape 1546"/>
        <p:cNvGrpSpPr/>
        <p:nvPr/>
      </p:nvGrpSpPr>
      <p:grpSpPr>
        <a:xfrm>
          <a:off x="0" y="0"/>
          <a:ext cx="0" cy="0"/>
          <a:chOff x="0" y="0"/>
          <a:chExt cx="0" cy="0"/>
        </a:xfrm>
      </p:grpSpPr>
      <p:sp>
        <p:nvSpPr>
          <p:cNvPr id="1547" name="Google Shape;1547;g20a70d3dc02_0_3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48" name="Google Shape;1548;g20a70d3dc02_0_3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6" name="Shape 1556"/>
        <p:cNvGrpSpPr/>
        <p:nvPr/>
      </p:nvGrpSpPr>
      <p:grpSpPr>
        <a:xfrm>
          <a:off x="0" y="0"/>
          <a:ext cx="0" cy="0"/>
          <a:chOff x="0" y="0"/>
          <a:chExt cx="0" cy="0"/>
        </a:xfrm>
      </p:grpSpPr>
      <p:sp>
        <p:nvSpPr>
          <p:cNvPr id="1557" name="Google Shape;1557;g20a70d3dc02_0_3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58" name="Google Shape;1558;g20a70d3dc02_0_3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2" name="Shape 1562"/>
        <p:cNvGrpSpPr/>
        <p:nvPr/>
      </p:nvGrpSpPr>
      <p:grpSpPr>
        <a:xfrm>
          <a:off x="0" y="0"/>
          <a:ext cx="0" cy="0"/>
          <a:chOff x="0" y="0"/>
          <a:chExt cx="0" cy="0"/>
        </a:xfrm>
      </p:grpSpPr>
      <p:sp>
        <p:nvSpPr>
          <p:cNvPr id="1563" name="Google Shape;1563;g20a70d3dc02_0_3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64" name="Google Shape;1564;g20a70d3dc02_0_3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8" name="Shape 1568"/>
        <p:cNvGrpSpPr/>
        <p:nvPr/>
      </p:nvGrpSpPr>
      <p:grpSpPr>
        <a:xfrm>
          <a:off x="0" y="0"/>
          <a:ext cx="0" cy="0"/>
          <a:chOff x="0" y="0"/>
          <a:chExt cx="0" cy="0"/>
        </a:xfrm>
      </p:grpSpPr>
      <p:sp>
        <p:nvSpPr>
          <p:cNvPr id="1569" name="Google Shape;1569;g20a70d3dc02_0_3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70" name="Google Shape;1570;g20a70d3dc02_0_3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4" name="Shape 1574"/>
        <p:cNvGrpSpPr/>
        <p:nvPr/>
      </p:nvGrpSpPr>
      <p:grpSpPr>
        <a:xfrm>
          <a:off x="0" y="0"/>
          <a:ext cx="0" cy="0"/>
          <a:chOff x="0" y="0"/>
          <a:chExt cx="0" cy="0"/>
        </a:xfrm>
      </p:grpSpPr>
      <p:sp>
        <p:nvSpPr>
          <p:cNvPr id="1575" name="Google Shape;1575;g2938647d274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76" name="Google Shape;1576;g2938647d274_0_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2" name="Shape 1582"/>
        <p:cNvGrpSpPr/>
        <p:nvPr/>
      </p:nvGrpSpPr>
      <p:grpSpPr>
        <a:xfrm>
          <a:off x="0" y="0"/>
          <a:ext cx="0" cy="0"/>
          <a:chOff x="0" y="0"/>
          <a:chExt cx="0" cy="0"/>
        </a:xfrm>
      </p:grpSpPr>
      <p:sp>
        <p:nvSpPr>
          <p:cNvPr id="1583" name="Google Shape;1583;g20a70d3dc02_0_3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84" name="Google Shape;1584;g20a70d3dc02_0_39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8" name="Shape 1588"/>
        <p:cNvGrpSpPr/>
        <p:nvPr/>
      </p:nvGrpSpPr>
      <p:grpSpPr>
        <a:xfrm>
          <a:off x="0" y="0"/>
          <a:ext cx="0" cy="0"/>
          <a:chOff x="0" y="0"/>
          <a:chExt cx="0" cy="0"/>
        </a:xfrm>
      </p:grpSpPr>
      <p:sp>
        <p:nvSpPr>
          <p:cNvPr id="1589" name="Google Shape;1589;g20a70d3dc02_0_4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90" name="Google Shape;1590;g20a70d3dc02_0_40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4" name="Shape 1594"/>
        <p:cNvGrpSpPr/>
        <p:nvPr/>
      </p:nvGrpSpPr>
      <p:grpSpPr>
        <a:xfrm>
          <a:off x="0" y="0"/>
          <a:ext cx="0" cy="0"/>
          <a:chOff x="0" y="0"/>
          <a:chExt cx="0" cy="0"/>
        </a:xfrm>
      </p:grpSpPr>
      <p:sp>
        <p:nvSpPr>
          <p:cNvPr id="1595" name="Google Shape;1595;g20a70d3dc02_0_4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96" name="Google Shape;1596;g20a70d3dc02_0_4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g253300b8278_0_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0" name="Google Shape;500;g253300b8278_0_1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4" name="Shape 1604"/>
        <p:cNvGrpSpPr/>
        <p:nvPr/>
      </p:nvGrpSpPr>
      <p:grpSpPr>
        <a:xfrm>
          <a:off x="0" y="0"/>
          <a:ext cx="0" cy="0"/>
          <a:chOff x="0" y="0"/>
          <a:chExt cx="0" cy="0"/>
        </a:xfrm>
      </p:grpSpPr>
      <p:sp>
        <p:nvSpPr>
          <p:cNvPr id="1605" name="Google Shape;1605;p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06" name="Google Shape;1606;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9" name="Shape 1609"/>
        <p:cNvGrpSpPr/>
        <p:nvPr/>
      </p:nvGrpSpPr>
      <p:grpSpPr>
        <a:xfrm>
          <a:off x="0" y="0"/>
          <a:ext cx="0" cy="0"/>
          <a:chOff x="0" y="0"/>
          <a:chExt cx="0" cy="0"/>
        </a:xfrm>
      </p:grpSpPr>
      <p:sp>
        <p:nvSpPr>
          <p:cNvPr id="1610" name="Google Shape;1610;p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11" name="Google Shape;1611;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5" name="Shape 1615"/>
        <p:cNvGrpSpPr/>
        <p:nvPr/>
      </p:nvGrpSpPr>
      <p:grpSpPr>
        <a:xfrm>
          <a:off x="0" y="0"/>
          <a:ext cx="0" cy="0"/>
          <a:chOff x="0" y="0"/>
          <a:chExt cx="0" cy="0"/>
        </a:xfrm>
      </p:grpSpPr>
      <p:sp>
        <p:nvSpPr>
          <p:cNvPr id="1616" name="Google Shape;1616;p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17" name="Google Shape;1617;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g253300b8278_0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6" name="Google Shape;506;g253300b8278_0_1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 name="Shape 510"/>
        <p:cNvGrpSpPr/>
        <p:nvPr/>
      </p:nvGrpSpPr>
      <p:grpSpPr>
        <a:xfrm>
          <a:off x="0" y="0"/>
          <a:ext cx="0" cy="0"/>
          <a:chOff x="0" y="0"/>
          <a:chExt cx="0" cy="0"/>
        </a:xfrm>
      </p:grpSpPr>
      <p:sp>
        <p:nvSpPr>
          <p:cNvPr id="511" name="Google Shape;511;g253300b8278_0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2" name="Google Shape;512;g253300b8278_0_1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g253300b8278_0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8" name="Google Shape;518;g253300b8278_0_17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9" name="Google Shape;359;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g20a6dd2528c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4" name="Google Shape;524;g20a6dd2528c_0_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 name="Shape 527"/>
        <p:cNvGrpSpPr/>
        <p:nvPr/>
      </p:nvGrpSpPr>
      <p:grpSpPr>
        <a:xfrm>
          <a:off x="0" y="0"/>
          <a:ext cx="0" cy="0"/>
          <a:chOff x="0" y="0"/>
          <a:chExt cx="0" cy="0"/>
        </a:xfrm>
      </p:grpSpPr>
      <p:sp>
        <p:nvSpPr>
          <p:cNvPr id="528" name="Google Shape;528;g253300b8278_0_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9" name="Google Shape;529;g253300b8278_0_1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g253300b8278_0_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9" name="Google Shape;539;g253300b8278_0_19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 name="Shape 543"/>
        <p:cNvGrpSpPr/>
        <p:nvPr/>
      </p:nvGrpSpPr>
      <p:grpSpPr>
        <a:xfrm>
          <a:off x="0" y="0"/>
          <a:ext cx="0" cy="0"/>
          <a:chOff x="0" y="0"/>
          <a:chExt cx="0" cy="0"/>
        </a:xfrm>
      </p:grpSpPr>
      <p:sp>
        <p:nvSpPr>
          <p:cNvPr id="544" name="Google Shape;544;g253300b8278_0_2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5" name="Google Shape;545;g253300b8278_0_20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9" name="Shape 549"/>
        <p:cNvGrpSpPr/>
        <p:nvPr/>
      </p:nvGrpSpPr>
      <p:grpSpPr>
        <a:xfrm>
          <a:off x="0" y="0"/>
          <a:ext cx="0" cy="0"/>
          <a:chOff x="0" y="0"/>
          <a:chExt cx="0" cy="0"/>
        </a:xfrm>
      </p:grpSpPr>
      <p:sp>
        <p:nvSpPr>
          <p:cNvPr id="550" name="Google Shape;550;g253300b8278_0_2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1" name="Google Shape;551;g253300b8278_0_20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 name="Shape 561"/>
        <p:cNvGrpSpPr/>
        <p:nvPr/>
      </p:nvGrpSpPr>
      <p:grpSpPr>
        <a:xfrm>
          <a:off x="0" y="0"/>
          <a:ext cx="0" cy="0"/>
          <a:chOff x="0" y="0"/>
          <a:chExt cx="0" cy="0"/>
        </a:xfrm>
      </p:grpSpPr>
      <p:sp>
        <p:nvSpPr>
          <p:cNvPr id="562" name="Google Shape;562;g253300b8278_0_2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3" name="Google Shape;563;g253300b8278_0_2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1" name="Shape 571"/>
        <p:cNvGrpSpPr/>
        <p:nvPr/>
      </p:nvGrpSpPr>
      <p:grpSpPr>
        <a:xfrm>
          <a:off x="0" y="0"/>
          <a:ext cx="0" cy="0"/>
          <a:chOff x="0" y="0"/>
          <a:chExt cx="0" cy="0"/>
        </a:xfrm>
      </p:grpSpPr>
      <p:sp>
        <p:nvSpPr>
          <p:cNvPr id="572" name="Google Shape;572;g253300b8278_0_2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3" name="Google Shape;573;g253300b8278_0_2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8" name="Shape 618"/>
        <p:cNvGrpSpPr/>
        <p:nvPr/>
      </p:nvGrpSpPr>
      <p:grpSpPr>
        <a:xfrm>
          <a:off x="0" y="0"/>
          <a:ext cx="0" cy="0"/>
          <a:chOff x="0" y="0"/>
          <a:chExt cx="0" cy="0"/>
        </a:xfrm>
      </p:grpSpPr>
      <p:sp>
        <p:nvSpPr>
          <p:cNvPr id="619" name="Google Shape;619;g253300b8278_0_3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0" name="Google Shape;620;g253300b8278_0_37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8" name="Shape 628"/>
        <p:cNvGrpSpPr/>
        <p:nvPr/>
      </p:nvGrpSpPr>
      <p:grpSpPr>
        <a:xfrm>
          <a:off x="0" y="0"/>
          <a:ext cx="0" cy="0"/>
          <a:chOff x="0" y="0"/>
          <a:chExt cx="0" cy="0"/>
        </a:xfrm>
      </p:grpSpPr>
      <p:sp>
        <p:nvSpPr>
          <p:cNvPr id="629" name="Google Shape;629;g253300b8278_0_3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0" name="Google Shape;630;g253300b8278_0_38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8" name="Shape 658"/>
        <p:cNvGrpSpPr/>
        <p:nvPr/>
      </p:nvGrpSpPr>
      <p:grpSpPr>
        <a:xfrm>
          <a:off x="0" y="0"/>
          <a:ext cx="0" cy="0"/>
          <a:chOff x="0" y="0"/>
          <a:chExt cx="0" cy="0"/>
        </a:xfrm>
      </p:grpSpPr>
      <p:sp>
        <p:nvSpPr>
          <p:cNvPr id="659" name="Google Shape;659;g253300b8278_0_3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0" name="Google Shape;660;g253300b8278_0_3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253300b8278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7" name="Google Shape;367;g253300b8278_0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8" name="Shape 668"/>
        <p:cNvGrpSpPr/>
        <p:nvPr/>
      </p:nvGrpSpPr>
      <p:grpSpPr>
        <a:xfrm>
          <a:off x="0" y="0"/>
          <a:ext cx="0" cy="0"/>
          <a:chOff x="0" y="0"/>
          <a:chExt cx="0" cy="0"/>
        </a:xfrm>
      </p:grpSpPr>
      <p:sp>
        <p:nvSpPr>
          <p:cNvPr id="669" name="Google Shape;669;g253300b8278_0_3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0" name="Google Shape;670;g253300b8278_0_30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8" name="Shape 678"/>
        <p:cNvGrpSpPr/>
        <p:nvPr/>
      </p:nvGrpSpPr>
      <p:grpSpPr>
        <a:xfrm>
          <a:off x="0" y="0"/>
          <a:ext cx="0" cy="0"/>
          <a:chOff x="0" y="0"/>
          <a:chExt cx="0" cy="0"/>
        </a:xfrm>
      </p:grpSpPr>
      <p:sp>
        <p:nvSpPr>
          <p:cNvPr id="679" name="Google Shape;679;g20a6dd2528c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0" name="Google Shape;680;g20a6dd2528c_0_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3" name="Shape 683"/>
        <p:cNvGrpSpPr/>
        <p:nvPr/>
      </p:nvGrpSpPr>
      <p:grpSpPr>
        <a:xfrm>
          <a:off x="0" y="0"/>
          <a:ext cx="0" cy="0"/>
          <a:chOff x="0" y="0"/>
          <a:chExt cx="0" cy="0"/>
        </a:xfrm>
      </p:grpSpPr>
      <p:sp>
        <p:nvSpPr>
          <p:cNvPr id="684" name="Google Shape;684;g253300b8278_0_3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5" name="Google Shape;685;g253300b8278_0_3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9" name="Shape 689"/>
        <p:cNvGrpSpPr/>
        <p:nvPr/>
      </p:nvGrpSpPr>
      <p:grpSpPr>
        <a:xfrm>
          <a:off x="0" y="0"/>
          <a:ext cx="0" cy="0"/>
          <a:chOff x="0" y="0"/>
          <a:chExt cx="0" cy="0"/>
        </a:xfrm>
      </p:grpSpPr>
      <p:sp>
        <p:nvSpPr>
          <p:cNvPr id="690" name="Google Shape;690;g253300b8278_0_3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1" name="Google Shape;691;g253300b8278_0_3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5" name="Shape 695"/>
        <p:cNvGrpSpPr/>
        <p:nvPr/>
      </p:nvGrpSpPr>
      <p:grpSpPr>
        <a:xfrm>
          <a:off x="0" y="0"/>
          <a:ext cx="0" cy="0"/>
          <a:chOff x="0" y="0"/>
          <a:chExt cx="0" cy="0"/>
        </a:xfrm>
      </p:grpSpPr>
      <p:sp>
        <p:nvSpPr>
          <p:cNvPr id="696" name="Google Shape;696;g253300b8278_0_3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7" name="Google Shape;697;g253300b8278_0_3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1" name="Shape 701"/>
        <p:cNvGrpSpPr/>
        <p:nvPr/>
      </p:nvGrpSpPr>
      <p:grpSpPr>
        <a:xfrm>
          <a:off x="0" y="0"/>
          <a:ext cx="0" cy="0"/>
          <a:chOff x="0" y="0"/>
          <a:chExt cx="0" cy="0"/>
        </a:xfrm>
      </p:grpSpPr>
      <p:sp>
        <p:nvSpPr>
          <p:cNvPr id="702" name="Google Shape;702;g253300b8278_0_3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03" name="Google Shape;703;g253300b8278_0_3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7" name="Shape 707"/>
        <p:cNvGrpSpPr/>
        <p:nvPr/>
      </p:nvGrpSpPr>
      <p:grpSpPr>
        <a:xfrm>
          <a:off x="0" y="0"/>
          <a:ext cx="0" cy="0"/>
          <a:chOff x="0" y="0"/>
          <a:chExt cx="0" cy="0"/>
        </a:xfrm>
      </p:grpSpPr>
      <p:sp>
        <p:nvSpPr>
          <p:cNvPr id="708" name="Google Shape;708;g253300b8278_0_3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09" name="Google Shape;709;g253300b8278_0_3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3" name="Shape 713"/>
        <p:cNvGrpSpPr/>
        <p:nvPr/>
      </p:nvGrpSpPr>
      <p:grpSpPr>
        <a:xfrm>
          <a:off x="0" y="0"/>
          <a:ext cx="0" cy="0"/>
          <a:chOff x="0" y="0"/>
          <a:chExt cx="0" cy="0"/>
        </a:xfrm>
      </p:grpSpPr>
      <p:sp>
        <p:nvSpPr>
          <p:cNvPr id="714" name="Google Shape;714;g253300b8278_0_3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15" name="Google Shape;715;g253300b8278_0_3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9" name="Shape 719"/>
        <p:cNvGrpSpPr/>
        <p:nvPr/>
      </p:nvGrpSpPr>
      <p:grpSpPr>
        <a:xfrm>
          <a:off x="0" y="0"/>
          <a:ext cx="0" cy="0"/>
          <a:chOff x="0" y="0"/>
          <a:chExt cx="0" cy="0"/>
        </a:xfrm>
      </p:grpSpPr>
      <p:sp>
        <p:nvSpPr>
          <p:cNvPr id="720" name="Google Shape;720;g253300b8278_0_3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21" name="Google Shape;721;g253300b8278_0_3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5" name="Shape 725"/>
        <p:cNvGrpSpPr/>
        <p:nvPr/>
      </p:nvGrpSpPr>
      <p:grpSpPr>
        <a:xfrm>
          <a:off x="0" y="0"/>
          <a:ext cx="0" cy="0"/>
          <a:chOff x="0" y="0"/>
          <a:chExt cx="0" cy="0"/>
        </a:xfrm>
      </p:grpSpPr>
      <p:sp>
        <p:nvSpPr>
          <p:cNvPr id="726" name="Google Shape;726;g253300b8278_0_3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27" name="Google Shape;727;g253300b8278_0_3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20a6dd2528c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5" name="Google Shape;375;g20a6dd2528c_0_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1" name="Shape 731"/>
        <p:cNvGrpSpPr/>
        <p:nvPr/>
      </p:nvGrpSpPr>
      <p:grpSpPr>
        <a:xfrm>
          <a:off x="0" y="0"/>
          <a:ext cx="0" cy="0"/>
          <a:chOff x="0" y="0"/>
          <a:chExt cx="0" cy="0"/>
        </a:xfrm>
      </p:grpSpPr>
      <p:sp>
        <p:nvSpPr>
          <p:cNvPr id="732" name="Google Shape;732;g20a6dd2528c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33" name="Google Shape;733;g20a6dd2528c_0_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6" name="Shape 736"/>
        <p:cNvGrpSpPr/>
        <p:nvPr/>
      </p:nvGrpSpPr>
      <p:grpSpPr>
        <a:xfrm>
          <a:off x="0" y="0"/>
          <a:ext cx="0" cy="0"/>
          <a:chOff x="0" y="0"/>
          <a:chExt cx="0" cy="0"/>
        </a:xfrm>
      </p:grpSpPr>
      <p:sp>
        <p:nvSpPr>
          <p:cNvPr id="737" name="Google Shape;737;g253300b8278_0_3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38" name="Google Shape;738;g253300b8278_0_3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2" name="Shape 742"/>
        <p:cNvGrpSpPr/>
        <p:nvPr/>
      </p:nvGrpSpPr>
      <p:grpSpPr>
        <a:xfrm>
          <a:off x="0" y="0"/>
          <a:ext cx="0" cy="0"/>
          <a:chOff x="0" y="0"/>
          <a:chExt cx="0" cy="0"/>
        </a:xfrm>
      </p:grpSpPr>
      <p:sp>
        <p:nvSpPr>
          <p:cNvPr id="743" name="Google Shape;743;g253300b8278_0_3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44" name="Google Shape;744;g253300b8278_0_3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8" name="Shape 748"/>
        <p:cNvGrpSpPr/>
        <p:nvPr/>
      </p:nvGrpSpPr>
      <p:grpSpPr>
        <a:xfrm>
          <a:off x="0" y="0"/>
          <a:ext cx="0" cy="0"/>
          <a:chOff x="0" y="0"/>
          <a:chExt cx="0" cy="0"/>
        </a:xfrm>
      </p:grpSpPr>
      <p:sp>
        <p:nvSpPr>
          <p:cNvPr id="749" name="Google Shape;749;g253300b8278_0_3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50" name="Google Shape;750;g253300b8278_0_3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4" name="Shape 754"/>
        <p:cNvGrpSpPr/>
        <p:nvPr/>
      </p:nvGrpSpPr>
      <p:grpSpPr>
        <a:xfrm>
          <a:off x="0" y="0"/>
          <a:ext cx="0" cy="0"/>
          <a:chOff x="0" y="0"/>
          <a:chExt cx="0" cy="0"/>
        </a:xfrm>
      </p:grpSpPr>
      <p:sp>
        <p:nvSpPr>
          <p:cNvPr id="755" name="Google Shape;755;g20a6dd2528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56" name="Google Shape;756;g20a6dd2528c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0" name="Shape 760"/>
        <p:cNvGrpSpPr/>
        <p:nvPr/>
      </p:nvGrpSpPr>
      <p:grpSpPr>
        <a:xfrm>
          <a:off x="0" y="0"/>
          <a:ext cx="0" cy="0"/>
          <a:chOff x="0" y="0"/>
          <a:chExt cx="0" cy="0"/>
        </a:xfrm>
      </p:grpSpPr>
      <p:sp>
        <p:nvSpPr>
          <p:cNvPr id="761" name="Google Shape;761;g20a6dd2528c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62" name="Google Shape;762;g20a6dd2528c_0_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0" name="Shape 770"/>
        <p:cNvGrpSpPr/>
        <p:nvPr/>
      </p:nvGrpSpPr>
      <p:grpSpPr>
        <a:xfrm>
          <a:off x="0" y="0"/>
          <a:ext cx="0" cy="0"/>
          <a:chOff x="0" y="0"/>
          <a:chExt cx="0" cy="0"/>
        </a:xfrm>
      </p:grpSpPr>
      <p:sp>
        <p:nvSpPr>
          <p:cNvPr id="771" name="Google Shape;771;g20a6dd2528c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72" name="Google Shape;772;g20a6dd2528c_0_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0" name="Shape 780"/>
        <p:cNvGrpSpPr/>
        <p:nvPr/>
      </p:nvGrpSpPr>
      <p:grpSpPr>
        <a:xfrm>
          <a:off x="0" y="0"/>
          <a:ext cx="0" cy="0"/>
          <a:chOff x="0" y="0"/>
          <a:chExt cx="0" cy="0"/>
        </a:xfrm>
      </p:grpSpPr>
      <p:sp>
        <p:nvSpPr>
          <p:cNvPr id="781" name="Google Shape;781;g20a6dd2528c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82" name="Google Shape;782;g20a6dd2528c_0_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6" name="Shape 786"/>
        <p:cNvGrpSpPr/>
        <p:nvPr/>
      </p:nvGrpSpPr>
      <p:grpSpPr>
        <a:xfrm>
          <a:off x="0" y="0"/>
          <a:ext cx="0" cy="0"/>
          <a:chOff x="0" y="0"/>
          <a:chExt cx="0" cy="0"/>
        </a:xfrm>
      </p:grpSpPr>
      <p:sp>
        <p:nvSpPr>
          <p:cNvPr id="787" name="Google Shape;787;g254cbac743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88" name="Google Shape;788;g254cbac743d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6" name="Shape 796"/>
        <p:cNvGrpSpPr/>
        <p:nvPr/>
      </p:nvGrpSpPr>
      <p:grpSpPr>
        <a:xfrm>
          <a:off x="0" y="0"/>
          <a:ext cx="0" cy="0"/>
          <a:chOff x="0" y="0"/>
          <a:chExt cx="0" cy="0"/>
        </a:xfrm>
      </p:grpSpPr>
      <p:sp>
        <p:nvSpPr>
          <p:cNvPr id="797" name="Google Shape;797;g254cbac743d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98" name="Google Shape;798;g254cbac743d_0_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253300b8278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0" name="Google Shape;380;g253300b8278_0_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3" name="Shape 803"/>
        <p:cNvGrpSpPr/>
        <p:nvPr/>
      </p:nvGrpSpPr>
      <p:grpSpPr>
        <a:xfrm>
          <a:off x="0" y="0"/>
          <a:ext cx="0" cy="0"/>
          <a:chOff x="0" y="0"/>
          <a:chExt cx="0" cy="0"/>
        </a:xfrm>
      </p:grpSpPr>
      <p:sp>
        <p:nvSpPr>
          <p:cNvPr id="804" name="Google Shape;804;g254cbac743d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05" name="Google Shape;805;g254cbac743d_0_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9" name="Shape 809"/>
        <p:cNvGrpSpPr/>
        <p:nvPr/>
      </p:nvGrpSpPr>
      <p:grpSpPr>
        <a:xfrm>
          <a:off x="0" y="0"/>
          <a:ext cx="0" cy="0"/>
          <a:chOff x="0" y="0"/>
          <a:chExt cx="0" cy="0"/>
        </a:xfrm>
      </p:grpSpPr>
      <p:sp>
        <p:nvSpPr>
          <p:cNvPr id="810" name="Google Shape;810;g254cbac743d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11" name="Google Shape;811;g254cbac743d_0_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5" name="Shape 815"/>
        <p:cNvGrpSpPr/>
        <p:nvPr/>
      </p:nvGrpSpPr>
      <p:grpSpPr>
        <a:xfrm>
          <a:off x="0" y="0"/>
          <a:ext cx="0" cy="0"/>
          <a:chOff x="0" y="0"/>
          <a:chExt cx="0" cy="0"/>
        </a:xfrm>
      </p:grpSpPr>
      <p:sp>
        <p:nvSpPr>
          <p:cNvPr id="816" name="Google Shape;816;g254cbac743d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17" name="Google Shape;817;g254cbac743d_0_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1" name="Shape 821"/>
        <p:cNvGrpSpPr/>
        <p:nvPr/>
      </p:nvGrpSpPr>
      <p:grpSpPr>
        <a:xfrm>
          <a:off x="0" y="0"/>
          <a:ext cx="0" cy="0"/>
          <a:chOff x="0" y="0"/>
          <a:chExt cx="0" cy="0"/>
        </a:xfrm>
      </p:grpSpPr>
      <p:sp>
        <p:nvSpPr>
          <p:cNvPr id="822" name="Google Shape;822;g254cbac743d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23" name="Google Shape;823;g254cbac743d_0_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7" name="Shape 827"/>
        <p:cNvGrpSpPr/>
        <p:nvPr/>
      </p:nvGrpSpPr>
      <p:grpSpPr>
        <a:xfrm>
          <a:off x="0" y="0"/>
          <a:ext cx="0" cy="0"/>
          <a:chOff x="0" y="0"/>
          <a:chExt cx="0" cy="0"/>
        </a:xfrm>
      </p:grpSpPr>
      <p:sp>
        <p:nvSpPr>
          <p:cNvPr id="828" name="Google Shape;828;g254cbac743d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29" name="Google Shape;829;g254cbac743d_0_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3" name="Shape 833"/>
        <p:cNvGrpSpPr/>
        <p:nvPr/>
      </p:nvGrpSpPr>
      <p:grpSpPr>
        <a:xfrm>
          <a:off x="0" y="0"/>
          <a:ext cx="0" cy="0"/>
          <a:chOff x="0" y="0"/>
          <a:chExt cx="0" cy="0"/>
        </a:xfrm>
      </p:grpSpPr>
      <p:sp>
        <p:nvSpPr>
          <p:cNvPr id="834" name="Google Shape;834;g254cbac743d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35" name="Google Shape;835;g254cbac743d_0_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0" name="Shape 840"/>
        <p:cNvGrpSpPr/>
        <p:nvPr/>
      </p:nvGrpSpPr>
      <p:grpSpPr>
        <a:xfrm>
          <a:off x="0" y="0"/>
          <a:ext cx="0" cy="0"/>
          <a:chOff x="0" y="0"/>
          <a:chExt cx="0" cy="0"/>
        </a:xfrm>
      </p:grpSpPr>
      <p:sp>
        <p:nvSpPr>
          <p:cNvPr id="841" name="Google Shape;841;g254cbac743d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42" name="Google Shape;842;g254cbac743d_0_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6" name="Shape 846"/>
        <p:cNvGrpSpPr/>
        <p:nvPr/>
      </p:nvGrpSpPr>
      <p:grpSpPr>
        <a:xfrm>
          <a:off x="0" y="0"/>
          <a:ext cx="0" cy="0"/>
          <a:chOff x="0" y="0"/>
          <a:chExt cx="0" cy="0"/>
        </a:xfrm>
      </p:grpSpPr>
      <p:sp>
        <p:nvSpPr>
          <p:cNvPr id="847" name="Google Shape;847;g254cbac743d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48" name="Google Shape;848;g254cbac743d_0_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2" name="Shape 852"/>
        <p:cNvGrpSpPr/>
        <p:nvPr/>
      </p:nvGrpSpPr>
      <p:grpSpPr>
        <a:xfrm>
          <a:off x="0" y="0"/>
          <a:ext cx="0" cy="0"/>
          <a:chOff x="0" y="0"/>
          <a:chExt cx="0" cy="0"/>
        </a:xfrm>
      </p:grpSpPr>
      <p:sp>
        <p:nvSpPr>
          <p:cNvPr id="853" name="Google Shape;853;g254cbac743d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54" name="Google Shape;854;g254cbac743d_0_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8" name="Shape 858"/>
        <p:cNvGrpSpPr/>
        <p:nvPr/>
      </p:nvGrpSpPr>
      <p:grpSpPr>
        <a:xfrm>
          <a:off x="0" y="0"/>
          <a:ext cx="0" cy="0"/>
          <a:chOff x="0" y="0"/>
          <a:chExt cx="0" cy="0"/>
        </a:xfrm>
      </p:grpSpPr>
      <p:sp>
        <p:nvSpPr>
          <p:cNvPr id="859" name="Google Shape;859;g254cbac743d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60" name="Google Shape;860;g254cbac743d_0_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g253300b8278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6" name="Google Shape;386;g253300b8278_0_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4" name="Shape 864"/>
        <p:cNvGrpSpPr/>
        <p:nvPr/>
      </p:nvGrpSpPr>
      <p:grpSpPr>
        <a:xfrm>
          <a:off x="0" y="0"/>
          <a:ext cx="0" cy="0"/>
          <a:chOff x="0" y="0"/>
          <a:chExt cx="0" cy="0"/>
        </a:xfrm>
      </p:grpSpPr>
      <p:sp>
        <p:nvSpPr>
          <p:cNvPr id="865" name="Google Shape;865;g254cbac743d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66" name="Google Shape;866;g254cbac743d_0_8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0" name="Shape 870"/>
        <p:cNvGrpSpPr/>
        <p:nvPr/>
      </p:nvGrpSpPr>
      <p:grpSpPr>
        <a:xfrm>
          <a:off x="0" y="0"/>
          <a:ext cx="0" cy="0"/>
          <a:chOff x="0" y="0"/>
          <a:chExt cx="0" cy="0"/>
        </a:xfrm>
      </p:grpSpPr>
      <p:sp>
        <p:nvSpPr>
          <p:cNvPr id="871" name="Google Shape;871;g254cbac743d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72" name="Google Shape;872;g254cbac743d_0_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6" name="Shape 876"/>
        <p:cNvGrpSpPr/>
        <p:nvPr/>
      </p:nvGrpSpPr>
      <p:grpSpPr>
        <a:xfrm>
          <a:off x="0" y="0"/>
          <a:ext cx="0" cy="0"/>
          <a:chOff x="0" y="0"/>
          <a:chExt cx="0" cy="0"/>
        </a:xfrm>
      </p:grpSpPr>
      <p:sp>
        <p:nvSpPr>
          <p:cNvPr id="877" name="Google Shape;877;g20a70d3dc02_0_4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78" name="Google Shape;878;g20a70d3dc02_0_40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6" name="Shape 886"/>
        <p:cNvGrpSpPr/>
        <p:nvPr/>
      </p:nvGrpSpPr>
      <p:grpSpPr>
        <a:xfrm>
          <a:off x="0" y="0"/>
          <a:ext cx="0" cy="0"/>
          <a:chOff x="0" y="0"/>
          <a:chExt cx="0" cy="0"/>
        </a:xfrm>
      </p:grpSpPr>
      <p:sp>
        <p:nvSpPr>
          <p:cNvPr id="887" name="Google Shape;887;g2542525623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88" name="Google Shape;888;g25425256230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6" name="Shape 896"/>
        <p:cNvGrpSpPr/>
        <p:nvPr/>
      </p:nvGrpSpPr>
      <p:grpSpPr>
        <a:xfrm>
          <a:off x="0" y="0"/>
          <a:ext cx="0" cy="0"/>
          <a:chOff x="0" y="0"/>
          <a:chExt cx="0" cy="0"/>
        </a:xfrm>
      </p:grpSpPr>
      <p:sp>
        <p:nvSpPr>
          <p:cNvPr id="897" name="Google Shape;897;g20a6dd2528c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98" name="Google Shape;898;g20a6dd2528c_0_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1" name="Shape 901"/>
        <p:cNvGrpSpPr/>
        <p:nvPr/>
      </p:nvGrpSpPr>
      <p:grpSpPr>
        <a:xfrm>
          <a:off x="0" y="0"/>
          <a:ext cx="0" cy="0"/>
          <a:chOff x="0" y="0"/>
          <a:chExt cx="0" cy="0"/>
        </a:xfrm>
      </p:grpSpPr>
      <p:sp>
        <p:nvSpPr>
          <p:cNvPr id="902" name="Google Shape;902;g20a6dd2528c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03" name="Google Shape;903;g20a6dd2528c_0_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7" name="Shape 907"/>
        <p:cNvGrpSpPr/>
        <p:nvPr/>
      </p:nvGrpSpPr>
      <p:grpSpPr>
        <a:xfrm>
          <a:off x="0" y="0"/>
          <a:ext cx="0" cy="0"/>
          <a:chOff x="0" y="0"/>
          <a:chExt cx="0" cy="0"/>
        </a:xfrm>
      </p:grpSpPr>
      <p:sp>
        <p:nvSpPr>
          <p:cNvPr id="908" name="Google Shape;908;g20a6dd2528c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09" name="Google Shape;909;g20a6dd2528c_0_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9" name="Shape 919"/>
        <p:cNvGrpSpPr/>
        <p:nvPr/>
      </p:nvGrpSpPr>
      <p:grpSpPr>
        <a:xfrm>
          <a:off x="0" y="0"/>
          <a:ext cx="0" cy="0"/>
          <a:chOff x="0" y="0"/>
          <a:chExt cx="0" cy="0"/>
        </a:xfrm>
      </p:grpSpPr>
      <p:sp>
        <p:nvSpPr>
          <p:cNvPr id="920" name="Google Shape;920;g20a6dd2528c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21" name="Google Shape;921;g20a6dd2528c_0_7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9" name="Shape 929"/>
        <p:cNvGrpSpPr/>
        <p:nvPr/>
      </p:nvGrpSpPr>
      <p:grpSpPr>
        <a:xfrm>
          <a:off x="0" y="0"/>
          <a:ext cx="0" cy="0"/>
          <a:chOff x="0" y="0"/>
          <a:chExt cx="0" cy="0"/>
        </a:xfrm>
      </p:grpSpPr>
      <p:sp>
        <p:nvSpPr>
          <p:cNvPr id="930" name="Google Shape;930;g20a6dd2528c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31" name="Google Shape;931;g20a6dd2528c_0_8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5" name="Shape 935"/>
        <p:cNvGrpSpPr/>
        <p:nvPr/>
      </p:nvGrpSpPr>
      <p:grpSpPr>
        <a:xfrm>
          <a:off x="0" y="0"/>
          <a:ext cx="0" cy="0"/>
          <a:chOff x="0" y="0"/>
          <a:chExt cx="0" cy="0"/>
        </a:xfrm>
      </p:grpSpPr>
      <p:sp>
        <p:nvSpPr>
          <p:cNvPr id="936" name="Google Shape;936;g20a6dd2528c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37" name="Google Shape;937;g20a6dd2528c_0_9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g253300b8278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2" name="Google Shape;392;g253300b8278_0_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2" name="Shape 942"/>
        <p:cNvGrpSpPr/>
        <p:nvPr/>
      </p:nvGrpSpPr>
      <p:grpSpPr>
        <a:xfrm>
          <a:off x="0" y="0"/>
          <a:ext cx="0" cy="0"/>
          <a:chOff x="0" y="0"/>
          <a:chExt cx="0" cy="0"/>
        </a:xfrm>
      </p:grpSpPr>
      <p:sp>
        <p:nvSpPr>
          <p:cNvPr id="943" name="Google Shape;943;g20a6dd2528c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44" name="Google Shape;944;g20a6dd2528c_0_1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8" name="Shape 948"/>
        <p:cNvGrpSpPr/>
        <p:nvPr/>
      </p:nvGrpSpPr>
      <p:grpSpPr>
        <a:xfrm>
          <a:off x="0" y="0"/>
          <a:ext cx="0" cy="0"/>
          <a:chOff x="0" y="0"/>
          <a:chExt cx="0" cy="0"/>
        </a:xfrm>
      </p:grpSpPr>
      <p:sp>
        <p:nvSpPr>
          <p:cNvPr id="949" name="Google Shape;949;g20a6dd2528c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50" name="Google Shape;950;g20a6dd2528c_0_1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4" name="Shape 954"/>
        <p:cNvGrpSpPr/>
        <p:nvPr/>
      </p:nvGrpSpPr>
      <p:grpSpPr>
        <a:xfrm>
          <a:off x="0" y="0"/>
          <a:ext cx="0" cy="0"/>
          <a:chOff x="0" y="0"/>
          <a:chExt cx="0" cy="0"/>
        </a:xfrm>
      </p:grpSpPr>
      <p:sp>
        <p:nvSpPr>
          <p:cNvPr id="955" name="Google Shape;955;g20a6dd2528c_0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56" name="Google Shape;956;g20a6dd2528c_0_1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4" name="Shape 964"/>
        <p:cNvGrpSpPr/>
        <p:nvPr/>
      </p:nvGrpSpPr>
      <p:grpSpPr>
        <a:xfrm>
          <a:off x="0" y="0"/>
          <a:ext cx="0" cy="0"/>
          <a:chOff x="0" y="0"/>
          <a:chExt cx="0" cy="0"/>
        </a:xfrm>
      </p:grpSpPr>
      <p:sp>
        <p:nvSpPr>
          <p:cNvPr id="965" name="Google Shape;965;g20a6dd2528c_0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66" name="Google Shape;966;g20a6dd2528c_0_1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0" name="Shape 970"/>
        <p:cNvGrpSpPr/>
        <p:nvPr/>
      </p:nvGrpSpPr>
      <p:grpSpPr>
        <a:xfrm>
          <a:off x="0" y="0"/>
          <a:ext cx="0" cy="0"/>
          <a:chOff x="0" y="0"/>
          <a:chExt cx="0" cy="0"/>
        </a:xfrm>
      </p:grpSpPr>
      <p:sp>
        <p:nvSpPr>
          <p:cNvPr id="971" name="Google Shape;971;g20a6dd2528c_0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72" name="Google Shape;972;g20a6dd2528c_0_1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6" name="Shape 976"/>
        <p:cNvGrpSpPr/>
        <p:nvPr/>
      </p:nvGrpSpPr>
      <p:grpSpPr>
        <a:xfrm>
          <a:off x="0" y="0"/>
          <a:ext cx="0" cy="0"/>
          <a:chOff x="0" y="0"/>
          <a:chExt cx="0" cy="0"/>
        </a:xfrm>
      </p:grpSpPr>
      <p:sp>
        <p:nvSpPr>
          <p:cNvPr id="977" name="Google Shape;977;g2938647d274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78" name="Google Shape;978;g2938647d274_0_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2" name="Shape 982"/>
        <p:cNvGrpSpPr/>
        <p:nvPr/>
      </p:nvGrpSpPr>
      <p:grpSpPr>
        <a:xfrm>
          <a:off x="0" y="0"/>
          <a:ext cx="0" cy="0"/>
          <a:chOff x="0" y="0"/>
          <a:chExt cx="0" cy="0"/>
        </a:xfrm>
      </p:grpSpPr>
      <p:sp>
        <p:nvSpPr>
          <p:cNvPr id="983" name="Google Shape;983;g20a6dd2528c_0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84" name="Google Shape;984;g20a6dd2528c_0_1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4" name="Shape 994"/>
        <p:cNvGrpSpPr/>
        <p:nvPr/>
      </p:nvGrpSpPr>
      <p:grpSpPr>
        <a:xfrm>
          <a:off x="0" y="0"/>
          <a:ext cx="0" cy="0"/>
          <a:chOff x="0" y="0"/>
          <a:chExt cx="0" cy="0"/>
        </a:xfrm>
      </p:grpSpPr>
      <p:sp>
        <p:nvSpPr>
          <p:cNvPr id="995" name="Google Shape;995;g20a6dd2528c_0_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96" name="Google Shape;996;g20a6dd2528c_0_1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1" name="Shape 1001"/>
        <p:cNvGrpSpPr/>
        <p:nvPr/>
      </p:nvGrpSpPr>
      <p:grpSpPr>
        <a:xfrm>
          <a:off x="0" y="0"/>
          <a:ext cx="0" cy="0"/>
          <a:chOff x="0" y="0"/>
          <a:chExt cx="0" cy="0"/>
        </a:xfrm>
      </p:grpSpPr>
      <p:sp>
        <p:nvSpPr>
          <p:cNvPr id="1002" name="Google Shape;1002;g20a6dd2528c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03" name="Google Shape;1003;g20a6dd2528c_0_9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7" name="Shape 1007"/>
        <p:cNvGrpSpPr/>
        <p:nvPr/>
      </p:nvGrpSpPr>
      <p:grpSpPr>
        <a:xfrm>
          <a:off x="0" y="0"/>
          <a:ext cx="0" cy="0"/>
          <a:chOff x="0" y="0"/>
          <a:chExt cx="0" cy="0"/>
        </a:xfrm>
      </p:grpSpPr>
      <p:sp>
        <p:nvSpPr>
          <p:cNvPr id="1008" name="Google Shape;1008;g20a6dd2528c_0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09" name="Google Shape;1009;g20a6dd2528c_0_1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g253300b8278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0" name="Google Shape;410;g253300b8278_0_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3" name="Shape 1013"/>
        <p:cNvGrpSpPr/>
        <p:nvPr/>
      </p:nvGrpSpPr>
      <p:grpSpPr>
        <a:xfrm>
          <a:off x="0" y="0"/>
          <a:ext cx="0" cy="0"/>
          <a:chOff x="0" y="0"/>
          <a:chExt cx="0" cy="0"/>
        </a:xfrm>
      </p:grpSpPr>
      <p:sp>
        <p:nvSpPr>
          <p:cNvPr id="1014" name="Google Shape;1014;g20a6dd2528c_0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15" name="Google Shape;1015;g20a6dd2528c_0_1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0" name="Shape 1020"/>
        <p:cNvGrpSpPr/>
        <p:nvPr/>
      </p:nvGrpSpPr>
      <p:grpSpPr>
        <a:xfrm>
          <a:off x="0" y="0"/>
          <a:ext cx="0" cy="0"/>
          <a:chOff x="0" y="0"/>
          <a:chExt cx="0" cy="0"/>
        </a:xfrm>
      </p:grpSpPr>
      <p:sp>
        <p:nvSpPr>
          <p:cNvPr id="1021" name="Google Shape;1021;g20a6dd2528c_0_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22" name="Google Shape;1022;g20a6dd2528c_0_18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0" name="Shape 1030"/>
        <p:cNvGrpSpPr/>
        <p:nvPr/>
      </p:nvGrpSpPr>
      <p:grpSpPr>
        <a:xfrm>
          <a:off x="0" y="0"/>
          <a:ext cx="0" cy="0"/>
          <a:chOff x="0" y="0"/>
          <a:chExt cx="0" cy="0"/>
        </a:xfrm>
      </p:grpSpPr>
      <p:sp>
        <p:nvSpPr>
          <p:cNvPr id="1031" name="Google Shape;1031;g20a6dd2528c_0_2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32" name="Google Shape;1032;g20a6dd2528c_0_20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6" name="Shape 1036"/>
        <p:cNvGrpSpPr/>
        <p:nvPr/>
      </p:nvGrpSpPr>
      <p:grpSpPr>
        <a:xfrm>
          <a:off x="0" y="0"/>
          <a:ext cx="0" cy="0"/>
          <a:chOff x="0" y="0"/>
          <a:chExt cx="0" cy="0"/>
        </a:xfrm>
      </p:grpSpPr>
      <p:sp>
        <p:nvSpPr>
          <p:cNvPr id="1037" name="Google Shape;1037;g20a6dd2528c_0_2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38" name="Google Shape;1038;g20a6dd2528c_0_2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2" name="Shape 1042"/>
        <p:cNvGrpSpPr/>
        <p:nvPr/>
      </p:nvGrpSpPr>
      <p:grpSpPr>
        <a:xfrm>
          <a:off x="0" y="0"/>
          <a:ext cx="0" cy="0"/>
          <a:chOff x="0" y="0"/>
          <a:chExt cx="0" cy="0"/>
        </a:xfrm>
      </p:grpSpPr>
      <p:sp>
        <p:nvSpPr>
          <p:cNvPr id="1043" name="Google Shape;1043;g20a6dd2528c_0_1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44" name="Google Shape;1044;g20a6dd2528c_0_19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8" name="Shape 1048"/>
        <p:cNvGrpSpPr/>
        <p:nvPr/>
      </p:nvGrpSpPr>
      <p:grpSpPr>
        <a:xfrm>
          <a:off x="0" y="0"/>
          <a:ext cx="0" cy="0"/>
          <a:chOff x="0" y="0"/>
          <a:chExt cx="0" cy="0"/>
        </a:xfrm>
      </p:grpSpPr>
      <p:sp>
        <p:nvSpPr>
          <p:cNvPr id="1049" name="Google Shape;1049;g20a6dd2528c_0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50" name="Google Shape;1050;g20a6dd2528c_0_20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4" name="Shape 1054"/>
        <p:cNvGrpSpPr/>
        <p:nvPr/>
      </p:nvGrpSpPr>
      <p:grpSpPr>
        <a:xfrm>
          <a:off x="0" y="0"/>
          <a:ext cx="0" cy="0"/>
          <a:chOff x="0" y="0"/>
          <a:chExt cx="0" cy="0"/>
        </a:xfrm>
      </p:grpSpPr>
      <p:sp>
        <p:nvSpPr>
          <p:cNvPr id="1055" name="Google Shape;1055;g20a70d3dc02_0_4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56" name="Google Shape;1056;g20a70d3dc02_0_4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4" name="Shape 1064"/>
        <p:cNvGrpSpPr/>
        <p:nvPr/>
      </p:nvGrpSpPr>
      <p:grpSpPr>
        <a:xfrm>
          <a:off x="0" y="0"/>
          <a:ext cx="0" cy="0"/>
          <a:chOff x="0" y="0"/>
          <a:chExt cx="0" cy="0"/>
        </a:xfrm>
      </p:grpSpPr>
      <p:sp>
        <p:nvSpPr>
          <p:cNvPr id="1065" name="Google Shape;1065;g25425256230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66" name="Google Shape;1066;g25425256230_0_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4" name="Shape 1074"/>
        <p:cNvGrpSpPr/>
        <p:nvPr/>
      </p:nvGrpSpPr>
      <p:grpSpPr>
        <a:xfrm>
          <a:off x="0" y="0"/>
          <a:ext cx="0" cy="0"/>
          <a:chOff x="0" y="0"/>
          <a:chExt cx="0" cy="0"/>
        </a:xfrm>
      </p:grpSpPr>
      <p:sp>
        <p:nvSpPr>
          <p:cNvPr id="1075" name="Google Shape;1075;g20a6dd2528c_0_2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76" name="Google Shape;1076;g20a6dd2528c_0_2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9" name="Shape 1079"/>
        <p:cNvGrpSpPr/>
        <p:nvPr/>
      </p:nvGrpSpPr>
      <p:grpSpPr>
        <a:xfrm>
          <a:off x="0" y="0"/>
          <a:ext cx="0" cy="0"/>
          <a:chOff x="0" y="0"/>
          <a:chExt cx="0" cy="0"/>
        </a:xfrm>
      </p:grpSpPr>
      <p:sp>
        <p:nvSpPr>
          <p:cNvPr id="1080" name="Google Shape;1080;g20a6dd2528c_0_2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81" name="Google Shape;1081;g20a6dd2528c_0_2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g253300b8278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6" name="Google Shape;416;g253300b8278_0_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5" name="Shape 1085"/>
        <p:cNvGrpSpPr/>
        <p:nvPr/>
      </p:nvGrpSpPr>
      <p:grpSpPr>
        <a:xfrm>
          <a:off x="0" y="0"/>
          <a:ext cx="0" cy="0"/>
          <a:chOff x="0" y="0"/>
          <a:chExt cx="0" cy="0"/>
        </a:xfrm>
      </p:grpSpPr>
      <p:sp>
        <p:nvSpPr>
          <p:cNvPr id="1086" name="Google Shape;1086;g20a6dd2528c_0_2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87" name="Google Shape;1087;g20a6dd2528c_0_2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3" name="Shape 1103"/>
        <p:cNvGrpSpPr/>
        <p:nvPr/>
      </p:nvGrpSpPr>
      <p:grpSpPr>
        <a:xfrm>
          <a:off x="0" y="0"/>
          <a:ext cx="0" cy="0"/>
          <a:chOff x="0" y="0"/>
          <a:chExt cx="0" cy="0"/>
        </a:xfrm>
      </p:grpSpPr>
      <p:sp>
        <p:nvSpPr>
          <p:cNvPr id="1104" name="Google Shape;1104;g253f8fb97ad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05" name="Google Shape;1105;g253f8fb97ad_0_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9" name="Shape 1109"/>
        <p:cNvGrpSpPr/>
        <p:nvPr/>
      </p:nvGrpSpPr>
      <p:grpSpPr>
        <a:xfrm>
          <a:off x="0" y="0"/>
          <a:ext cx="0" cy="0"/>
          <a:chOff x="0" y="0"/>
          <a:chExt cx="0" cy="0"/>
        </a:xfrm>
      </p:grpSpPr>
      <p:sp>
        <p:nvSpPr>
          <p:cNvPr id="1110" name="Google Shape;1110;g253f8fb97ad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11" name="Google Shape;1111;g253f8fb97ad_0_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5" name="Shape 1115"/>
        <p:cNvGrpSpPr/>
        <p:nvPr/>
      </p:nvGrpSpPr>
      <p:grpSpPr>
        <a:xfrm>
          <a:off x="0" y="0"/>
          <a:ext cx="0" cy="0"/>
          <a:chOff x="0" y="0"/>
          <a:chExt cx="0" cy="0"/>
        </a:xfrm>
      </p:grpSpPr>
      <p:sp>
        <p:nvSpPr>
          <p:cNvPr id="1116" name="Google Shape;1116;g253f8fb97ad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17" name="Google Shape;1117;g253f8fb97ad_0_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1" name="Shape 1121"/>
        <p:cNvGrpSpPr/>
        <p:nvPr/>
      </p:nvGrpSpPr>
      <p:grpSpPr>
        <a:xfrm>
          <a:off x="0" y="0"/>
          <a:ext cx="0" cy="0"/>
          <a:chOff x="0" y="0"/>
          <a:chExt cx="0" cy="0"/>
        </a:xfrm>
      </p:grpSpPr>
      <p:sp>
        <p:nvSpPr>
          <p:cNvPr id="1122" name="Google Shape;1122;g253f8fb97ad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23" name="Google Shape;1123;g253f8fb97ad_0_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7" name="Shape 1127"/>
        <p:cNvGrpSpPr/>
        <p:nvPr/>
      </p:nvGrpSpPr>
      <p:grpSpPr>
        <a:xfrm>
          <a:off x="0" y="0"/>
          <a:ext cx="0" cy="0"/>
          <a:chOff x="0" y="0"/>
          <a:chExt cx="0" cy="0"/>
        </a:xfrm>
      </p:grpSpPr>
      <p:sp>
        <p:nvSpPr>
          <p:cNvPr id="1128" name="Google Shape;1128;g253f8fb97ad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29" name="Google Shape;1129;g253f8fb97ad_0_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6" name="Shape 1136"/>
        <p:cNvGrpSpPr/>
        <p:nvPr/>
      </p:nvGrpSpPr>
      <p:grpSpPr>
        <a:xfrm>
          <a:off x="0" y="0"/>
          <a:ext cx="0" cy="0"/>
          <a:chOff x="0" y="0"/>
          <a:chExt cx="0" cy="0"/>
        </a:xfrm>
      </p:grpSpPr>
      <p:sp>
        <p:nvSpPr>
          <p:cNvPr id="1137" name="Google Shape;1137;g253f8fb97a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38" name="Google Shape;1138;g253f8fb97ad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6" name="Shape 1146"/>
        <p:cNvGrpSpPr/>
        <p:nvPr/>
      </p:nvGrpSpPr>
      <p:grpSpPr>
        <a:xfrm>
          <a:off x="0" y="0"/>
          <a:ext cx="0" cy="0"/>
          <a:chOff x="0" y="0"/>
          <a:chExt cx="0" cy="0"/>
        </a:xfrm>
      </p:grpSpPr>
      <p:sp>
        <p:nvSpPr>
          <p:cNvPr id="1147" name="Google Shape;1147;g253f8fb97ad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48" name="Google Shape;1148;g253f8fb97ad_0_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6" name="Shape 1156"/>
        <p:cNvGrpSpPr/>
        <p:nvPr/>
      </p:nvGrpSpPr>
      <p:grpSpPr>
        <a:xfrm>
          <a:off x="0" y="0"/>
          <a:ext cx="0" cy="0"/>
          <a:chOff x="0" y="0"/>
          <a:chExt cx="0" cy="0"/>
        </a:xfrm>
      </p:grpSpPr>
      <p:sp>
        <p:nvSpPr>
          <p:cNvPr id="1157" name="Google Shape;1157;g20a70d3dc02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58" name="Google Shape;1158;g20a70d3dc02_0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3" name="Shape 1163"/>
        <p:cNvGrpSpPr/>
        <p:nvPr/>
      </p:nvGrpSpPr>
      <p:grpSpPr>
        <a:xfrm>
          <a:off x="0" y="0"/>
          <a:ext cx="0" cy="0"/>
          <a:chOff x="0" y="0"/>
          <a:chExt cx="0" cy="0"/>
        </a:xfrm>
      </p:grpSpPr>
      <p:sp>
        <p:nvSpPr>
          <p:cNvPr id="1164" name="Google Shape;1164;g20a70d3dc02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65" name="Google Shape;1165;g20a70d3dc02_0_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grpSp>
        <p:nvGrpSpPr>
          <p:cNvPr id="9" name="Google Shape;9;p29"/>
          <p:cNvGrpSpPr/>
          <p:nvPr/>
        </p:nvGrpSpPr>
        <p:grpSpPr>
          <a:xfrm>
            <a:off x="7362284" y="1723643"/>
            <a:ext cx="1781706" cy="3419867"/>
            <a:chOff x="7397009" y="1731193"/>
            <a:chExt cx="1781706" cy="3419867"/>
          </a:xfrm>
        </p:grpSpPr>
        <p:sp>
          <p:nvSpPr>
            <p:cNvPr id="10" name="Google Shape;10;p29"/>
            <p:cNvSpPr/>
            <p:nvPr/>
          </p:nvSpPr>
          <p:spPr>
            <a:xfrm>
              <a:off x="7858529" y="1731193"/>
              <a:ext cx="1320185" cy="132176"/>
            </a:xfrm>
            <a:custGeom>
              <a:rect b="b" l="l" r="r" t="t"/>
              <a:pathLst>
                <a:path extrusionOk="0" h="1930" w="19277">
                  <a:moveTo>
                    <a:pt x="1" y="1"/>
                  </a:moveTo>
                  <a:lnTo>
                    <a:pt x="1" y="1930"/>
                  </a:lnTo>
                  <a:lnTo>
                    <a:pt x="19277" y="1930"/>
                  </a:lnTo>
                  <a:lnTo>
                    <a:pt x="19277" y="1"/>
                  </a:lnTo>
                  <a:close/>
                </a:path>
              </a:pathLst>
            </a:custGeom>
            <a:solidFill>
              <a:srgbClr val="FFFFFF">
                <a:alpha val="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 name="Google Shape;11;p29"/>
            <p:cNvSpPr/>
            <p:nvPr/>
          </p:nvSpPr>
          <p:spPr>
            <a:xfrm>
              <a:off x="7784360" y="1950550"/>
              <a:ext cx="865993" cy="132176"/>
            </a:xfrm>
            <a:custGeom>
              <a:rect b="b" l="l" r="r" t="t"/>
              <a:pathLst>
                <a:path extrusionOk="0" h="1930" w="12645">
                  <a:moveTo>
                    <a:pt x="0" y="1"/>
                  </a:moveTo>
                  <a:lnTo>
                    <a:pt x="0" y="1929"/>
                  </a:lnTo>
                  <a:lnTo>
                    <a:pt x="12645" y="1929"/>
                  </a:lnTo>
                  <a:lnTo>
                    <a:pt x="12645" y="1"/>
                  </a:lnTo>
                  <a:close/>
                </a:path>
              </a:pathLst>
            </a:custGeom>
            <a:solidFill>
              <a:srgbClr val="FFFFFF">
                <a:alpha val="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 name="Google Shape;12;p29"/>
            <p:cNvSpPr/>
            <p:nvPr/>
          </p:nvSpPr>
          <p:spPr>
            <a:xfrm>
              <a:off x="8855808" y="1950550"/>
              <a:ext cx="322907" cy="132176"/>
            </a:xfrm>
            <a:custGeom>
              <a:rect b="b" l="l" r="r" t="t"/>
              <a:pathLst>
                <a:path extrusionOk="0" h="1930" w="4715">
                  <a:moveTo>
                    <a:pt x="0" y="1"/>
                  </a:moveTo>
                  <a:lnTo>
                    <a:pt x="0" y="1929"/>
                  </a:lnTo>
                  <a:lnTo>
                    <a:pt x="4715" y="1929"/>
                  </a:lnTo>
                  <a:lnTo>
                    <a:pt x="4715" y="1"/>
                  </a:lnTo>
                  <a:close/>
                </a:path>
              </a:pathLst>
            </a:custGeom>
            <a:solidFill>
              <a:srgbClr val="FFFFFF">
                <a:alpha val="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 name="Google Shape;13;p29"/>
            <p:cNvSpPr/>
            <p:nvPr/>
          </p:nvSpPr>
          <p:spPr>
            <a:xfrm>
              <a:off x="8445651" y="2169086"/>
              <a:ext cx="733063" cy="132998"/>
            </a:xfrm>
            <a:custGeom>
              <a:rect b="b" l="l" r="r" t="t"/>
              <a:pathLst>
                <a:path extrusionOk="0" h="1942" w="10704">
                  <a:moveTo>
                    <a:pt x="0" y="0"/>
                  </a:moveTo>
                  <a:lnTo>
                    <a:pt x="0" y="1941"/>
                  </a:lnTo>
                  <a:lnTo>
                    <a:pt x="10704" y="1941"/>
                  </a:lnTo>
                  <a:lnTo>
                    <a:pt x="10704" y="0"/>
                  </a:lnTo>
                  <a:close/>
                </a:path>
              </a:pathLst>
            </a:custGeom>
            <a:solidFill>
              <a:srgbClr val="FFFFFF">
                <a:alpha val="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 name="Google Shape;14;p29"/>
            <p:cNvSpPr/>
            <p:nvPr/>
          </p:nvSpPr>
          <p:spPr>
            <a:xfrm>
              <a:off x="8738356" y="2388443"/>
              <a:ext cx="440359" cy="132929"/>
            </a:xfrm>
            <a:custGeom>
              <a:rect b="b" l="l" r="r" t="t"/>
              <a:pathLst>
                <a:path extrusionOk="0" h="1941" w="6430">
                  <a:moveTo>
                    <a:pt x="1" y="0"/>
                  </a:moveTo>
                  <a:lnTo>
                    <a:pt x="1" y="1941"/>
                  </a:lnTo>
                  <a:lnTo>
                    <a:pt x="6430" y="1941"/>
                  </a:lnTo>
                  <a:lnTo>
                    <a:pt x="6430" y="0"/>
                  </a:lnTo>
                  <a:close/>
                </a:path>
              </a:pathLst>
            </a:custGeom>
            <a:solidFill>
              <a:srgbClr val="FFFFFF">
                <a:alpha val="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 name="Google Shape;15;p29"/>
            <p:cNvSpPr/>
            <p:nvPr/>
          </p:nvSpPr>
          <p:spPr>
            <a:xfrm>
              <a:off x="7990637" y="2388443"/>
              <a:ext cx="597737" cy="132929"/>
            </a:xfrm>
            <a:custGeom>
              <a:rect b="b" l="l" r="r" t="t"/>
              <a:pathLst>
                <a:path extrusionOk="0" h="1941" w="8728">
                  <a:moveTo>
                    <a:pt x="1" y="0"/>
                  </a:moveTo>
                  <a:lnTo>
                    <a:pt x="1" y="1941"/>
                  </a:lnTo>
                  <a:lnTo>
                    <a:pt x="8728" y="1941"/>
                  </a:lnTo>
                  <a:lnTo>
                    <a:pt x="8728" y="0"/>
                  </a:lnTo>
                  <a:close/>
                </a:path>
              </a:pathLst>
            </a:custGeom>
            <a:solidFill>
              <a:srgbClr val="FFFFFF">
                <a:alpha val="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 name="Google Shape;16;p29"/>
            <p:cNvSpPr/>
            <p:nvPr/>
          </p:nvSpPr>
          <p:spPr>
            <a:xfrm>
              <a:off x="7683208" y="2607801"/>
              <a:ext cx="1495507" cy="132108"/>
            </a:xfrm>
            <a:custGeom>
              <a:rect b="b" l="l" r="r" t="t"/>
              <a:pathLst>
                <a:path extrusionOk="0" h="1929" w="21837">
                  <a:moveTo>
                    <a:pt x="1" y="0"/>
                  </a:moveTo>
                  <a:lnTo>
                    <a:pt x="1" y="1929"/>
                  </a:lnTo>
                  <a:lnTo>
                    <a:pt x="21837" y="1929"/>
                  </a:lnTo>
                  <a:lnTo>
                    <a:pt x="21837" y="0"/>
                  </a:lnTo>
                  <a:close/>
                </a:path>
              </a:pathLst>
            </a:custGeom>
            <a:solidFill>
              <a:srgbClr val="FFFFFF">
                <a:alpha val="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 name="Google Shape;17;p29"/>
            <p:cNvSpPr/>
            <p:nvPr/>
          </p:nvSpPr>
          <p:spPr>
            <a:xfrm>
              <a:off x="8298888" y="2827090"/>
              <a:ext cx="879827" cy="132176"/>
            </a:xfrm>
            <a:custGeom>
              <a:rect b="b" l="l" r="r" t="t"/>
              <a:pathLst>
                <a:path extrusionOk="0" h="1930" w="12847">
                  <a:moveTo>
                    <a:pt x="0" y="1"/>
                  </a:moveTo>
                  <a:lnTo>
                    <a:pt x="0" y="1930"/>
                  </a:lnTo>
                  <a:lnTo>
                    <a:pt x="12847" y="1930"/>
                  </a:lnTo>
                  <a:lnTo>
                    <a:pt x="12847" y="1"/>
                  </a:lnTo>
                  <a:close/>
                </a:path>
              </a:pathLst>
            </a:custGeom>
            <a:solidFill>
              <a:srgbClr val="FFFFFF">
                <a:alpha val="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 name="Google Shape;18;p29"/>
            <p:cNvSpPr/>
            <p:nvPr/>
          </p:nvSpPr>
          <p:spPr>
            <a:xfrm>
              <a:off x="8855808" y="3046447"/>
              <a:ext cx="322907" cy="132176"/>
            </a:xfrm>
            <a:custGeom>
              <a:rect b="b" l="l" r="r" t="t"/>
              <a:pathLst>
                <a:path extrusionOk="0" h="1930" w="4715">
                  <a:moveTo>
                    <a:pt x="0" y="1"/>
                  </a:moveTo>
                  <a:lnTo>
                    <a:pt x="0" y="1929"/>
                  </a:lnTo>
                  <a:lnTo>
                    <a:pt x="4715" y="1929"/>
                  </a:lnTo>
                  <a:lnTo>
                    <a:pt x="4715" y="1"/>
                  </a:lnTo>
                  <a:close/>
                </a:path>
              </a:pathLst>
            </a:custGeom>
            <a:solidFill>
              <a:srgbClr val="FFFFFF">
                <a:alpha val="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 name="Google Shape;19;p29"/>
            <p:cNvSpPr/>
            <p:nvPr/>
          </p:nvSpPr>
          <p:spPr>
            <a:xfrm>
              <a:off x="7784360" y="2169086"/>
              <a:ext cx="499050" cy="132998"/>
            </a:xfrm>
            <a:custGeom>
              <a:rect b="b" l="l" r="r" t="t"/>
              <a:pathLst>
                <a:path extrusionOk="0" h="1942" w="7287">
                  <a:moveTo>
                    <a:pt x="0" y="0"/>
                  </a:moveTo>
                  <a:lnTo>
                    <a:pt x="0" y="1941"/>
                  </a:lnTo>
                  <a:lnTo>
                    <a:pt x="7287" y="1941"/>
                  </a:lnTo>
                  <a:lnTo>
                    <a:pt x="7287" y="0"/>
                  </a:lnTo>
                  <a:close/>
                </a:path>
              </a:pathLst>
            </a:custGeom>
            <a:solidFill>
              <a:srgbClr val="FFFFFF">
                <a:alpha val="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 name="Google Shape;20;p29"/>
            <p:cNvSpPr/>
            <p:nvPr/>
          </p:nvSpPr>
          <p:spPr>
            <a:xfrm>
              <a:off x="8020017" y="4142344"/>
              <a:ext cx="322975" cy="132176"/>
            </a:xfrm>
            <a:custGeom>
              <a:rect b="b" l="l" r="r" t="t"/>
              <a:pathLst>
                <a:path extrusionOk="0" h="1930" w="4716">
                  <a:moveTo>
                    <a:pt x="0" y="1"/>
                  </a:moveTo>
                  <a:lnTo>
                    <a:pt x="0" y="1929"/>
                  </a:lnTo>
                  <a:lnTo>
                    <a:pt x="4715" y="1929"/>
                  </a:lnTo>
                  <a:lnTo>
                    <a:pt x="4715" y="1"/>
                  </a:lnTo>
                  <a:close/>
                </a:path>
              </a:pathLst>
            </a:custGeom>
            <a:solidFill>
              <a:srgbClr val="FFFFFF">
                <a:alpha val="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 name="Google Shape;21;p29"/>
            <p:cNvSpPr/>
            <p:nvPr/>
          </p:nvSpPr>
          <p:spPr>
            <a:xfrm>
              <a:off x="7521789" y="4142344"/>
              <a:ext cx="322153" cy="132176"/>
            </a:xfrm>
            <a:custGeom>
              <a:rect b="b" l="l" r="r" t="t"/>
              <a:pathLst>
                <a:path extrusionOk="0" h="1930" w="4704">
                  <a:moveTo>
                    <a:pt x="0" y="1"/>
                  </a:moveTo>
                  <a:lnTo>
                    <a:pt x="0" y="1929"/>
                  </a:lnTo>
                  <a:lnTo>
                    <a:pt x="4703" y="1929"/>
                  </a:lnTo>
                  <a:lnTo>
                    <a:pt x="4703" y="1"/>
                  </a:lnTo>
                  <a:close/>
                </a:path>
              </a:pathLst>
            </a:custGeom>
            <a:solidFill>
              <a:srgbClr val="FFFFFF">
                <a:alpha val="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 name="Google Shape;22;p29"/>
            <p:cNvSpPr/>
            <p:nvPr/>
          </p:nvSpPr>
          <p:spPr>
            <a:xfrm>
              <a:off x="8152056" y="3264983"/>
              <a:ext cx="1026659" cy="132998"/>
            </a:xfrm>
            <a:custGeom>
              <a:rect b="b" l="l" r="r" t="t"/>
              <a:pathLst>
                <a:path extrusionOk="0" h="1942" w="14991">
                  <a:moveTo>
                    <a:pt x="1" y="0"/>
                  </a:moveTo>
                  <a:lnTo>
                    <a:pt x="1" y="1941"/>
                  </a:lnTo>
                  <a:lnTo>
                    <a:pt x="14991" y="1941"/>
                  </a:lnTo>
                  <a:lnTo>
                    <a:pt x="14991" y="0"/>
                  </a:lnTo>
                  <a:close/>
                </a:path>
              </a:pathLst>
            </a:custGeom>
            <a:solidFill>
              <a:srgbClr val="FFFFFF">
                <a:alpha val="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 name="Google Shape;23;p29"/>
            <p:cNvSpPr/>
            <p:nvPr/>
          </p:nvSpPr>
          <p:spPr>
            <a:xfrm>
              <a:off x="7784360" y="3484340"/>
              <a:ext cx="807301" cy="132929"/>
            </a:xfrm>
            <a:custGeom>
              <a:rect b="b" l="l" r="r" t="t"/>
              <a:pathLst>
                <a:path extrusionOk="0" h="1941" w="11788">
                  <a:moveTo>
                    <a:pt x="0" y="0"/>
                  </a:moveTo>
                  <a:lnTo>
                    <a:pt x="0" y="1941"/>
                  </a:lnTo>
                  <a:lnTo>
                    <a:pt x="11787" y="1941"/>
                  </a:lnTo>
                  <a:lnTo>
                    <a:pt x="11787" y="0"/>
                  </a:lnTo>
                  <a:close/>
                </a:path>
              </a:pathLst>
            </a:custGeom>
            <a:solidFill>
              <a:srgbClr val="FFFFFF">
                <a:alpha val="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 name="Google Shape;24;p29"/>
            <p:cNvSpPr/>
            <p:nvPr/>
          </p:nvSpPr>
          <p:spPr>
            <a:xfrm>
              <a:off x="8738356" y="3484340"/>
              <a:ext cx="440359" cy="132929"/>
            </a:xfrm>
            <a:custGeom>
              <a:rect b="b" l="l" r="r" t="t"/>
              <a:pathLst>
                <a:path extrusionOk="0" h="1941" w="6430">
                  <a:moveTo>
                    <a:pt x="1" y="0"/>
                  </a:moveTo>
                  <a:lnTo>
                    <a:pt x="1" y="1941"/>
                  </a:lnTo>
                  <a:lnTo>
                    <a:pt x="6430" y="1941"/>
                  </a:lnTo>
                  <a:lnTo>
                    <a:pt x="6430" y="0"/>
                  </a:lnTo>
                  <a:close/>
                </a:path>
              </a:pathLst>
            </a:custGeom>
            <a:solidFill>
              <a:srgbClr val="FFFFFF">
                <a:alpha val="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 name="Google Shape;25;p29"/>
            <p:cNvSpPr/>
            <p:nvPr/>
          </p:nvSpPr>
          <p:spPr>
            <a:xfrm>
              <a:off x="7931945" y="3046447"/>
              <a:ext cx="733063" cy="132176"/>
            </a:xfrm>
            <a:custGeom>
              <a:rect b="b" l="l" r="r" t="t"/>
              <a:pathLst>
                <a:path extrusionOk="0" h="1930" w="10704">
                  <a:moveTo>
                    <a:pt x="0" y="1"/>
                  </a:moveTo>
                  <a:lnTo>
                    <a:pt x="0" y="1929"/>
                  </a:lnTo>
                  <a:lnTo>
                    <a:pt x="10704" y="1929"/>
                  </a:lnTo>
                  <a:lnTo>
                    <a:pt x="10704" y="1"/>
                  </a:lnTo>
                  <a:close/>
                </a:path>
              </a:pathLst>
            </a:custGeom>
            <a:solidFill>
              <a:srgbClr val="FFFFFF">
                <a:alpha val="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 name="Google Shape;26;p29"/>
            <p:cNvSpPr/>
            <p:nvPr/>
          </p:nvSpPr>
          <p:spPr>
            <a:xfrm>
              <a:off x="8445651" y="3703698"/>
              <a:ext cx="733063" cy="132108"/>
            </a:xfrm>
            <a:custGeom>
              <a:rect b="b" l="l" r="r" t="t"/>
              <a:pathLst>
                <a:path extrusionOk="0" h="1929" w="10704">
                  <a:moveTo>
                    <a:pt x="0" y="0"/>
                  </a:moveTo>
                  <a:lnTo>
                    <a:pt x="0" y="1929"/>
                  </a:lnTo>
                  <a:lnTo>
                    <a:pt x="10704" y="1929"/>
                  </a:lnTo>
                  <a:lnTo>
                    <a:pt x="10704" y="0"/>
                  </a:lnTo>
                  <a:close/>
                </a:path>
              </a:pathLst>
            </a:custGeom>
            <a:solidFill>
              <a:srgbClr val="FFFFFF">
                <a:alpha val="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 name="Google Shape;27;p29"/>
            <p:cNvSpPr/>
            <p:nvPr/>
          </p:nvSpPr>
          <p:spPr>
            <a:xfrm>
              <a:off x="8855808" y="3922987"/>
              <a:ext cx="322907" cy="132176"/>
            </a:xfrm>
            <a:custGeom>
              <a:rect b="b" l="l" r="r" t="t"/>
              <a:pathLst>
                <a:path extrusionOk="0" h="1930" w="4715">
                  <a:moveTo>
                    <a:pt x="0" y="1"/>
                  </a:moveTo>
                  <a:lnTo>
                    <a:pt x="0" y="1930"/>
                  </a:lnTo>
                  <a:lnTo>
                    <a:pt x="4715" y="1930"/>
                  </a:lnTo>
                  <a:lnTo>
                    <a:pt x="4715" y="1"/>
                  </a:lnTo>
                  <a:close/>
                </a:path>
              </a:pathLst>
            </a:custGeom>
            <a:solidFill>
              <a:srgbClr val="FFFFFF">
                <a:alpha val="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 name="Google Shape;28;p29"/>
            <p:cNvSpPr/>
            <p:nvPr/>
          </p:nvSpPr>
          <p:spPr>
            <a:xfrm>
              <a:off x="7990637" y="3703698"/>
              <a:ext cx="322975" cy="132108"/>
            </a:xfrm>
            <a:custGeom>
              <a:rect b="b" l="l" r="r" t="t"/>
              <a:pathLst>
                <a:path extrusionOk="0" h="1929" w="4716">
                  <a:moveTo>
                    <a:pt x="1" y="0"/>
                  </a:moveTo>
                  <a:lnTo>
                    <a:pt x="1" y="1929"/>
                  </a:lnTo>
                  <a:lnTo>
                    <a:pt x="4715" y="1929"/>
                  </a:lnTo>
                  <a:lnTo>
                    <a:pt x="4715" y="0"/>
                  </a:lnTo>
                  <a:close/>
                </a:path>
              </a:pathLst>
            </a:custGeom>
            <a:solidFill>
              <a:srgbClr val="FFFFFF">
                <a:alpha val="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 name="Google Shape;29;p29"/>
            <p:cNvSpPr/>
            <p:nvPr/>
          </p:nvSpPr>
          <p:spPr>
            <a:xfrm>
              <a:off x="8445651" y="4142344"/>
              <a:ext cx="733063" cy="132176"/>
            </a:xfrm>
            <a:custGeom>
              <a:rect b="b" l="l" r="r" t="t"/>
              <a:pathLst>
                <a:path extrusionOk="0" h="1930" w="10704">
                  <a:moveTo>
                    <a:pt x="0" y="1"/>
                  </a:moveTo>
                  <a:lnTo>
                    <a:pt x="0" y="1929"/>
                  </a:lnTo>
                  <a:lnTo>
                    <a:pt x="10704" y="1929"/>
                  </a:lnTo>
                  <a:lnTo>
                    <a:pt x="10704" y="1"/>
                  </a:lnTo>
                  <a:close/>
                </a:path>
              </a:pathLst>
            </a:custGeom>
            <a:solidFill>
              <a:srgbClr val="FFFFFF">
                <a:alpha val="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 name="Google Shape;30;p29"/>
            <p:cNvSpPr/>
            <p:nvPr/>
          </p:nvSpPr>
          <p:spPr>
            <a:xfrm>
              <a:off x="7858529" y="3922987"/>
              <a:ext cx="862774" cy="132176"/>
            </a:xfrm>
            <a:custGeom>
              <a:rect b="b" l="l" r="r" t="t"/>
              <a:pathLst>
                <a:path extrusionOk="0" h="1930" w="12598">
                  <a:moveTo>
                    <a:pt x="1" y="1"/>
                  </a:moveTo>
                  <a:lnTo>
                    <a:pt x="1" y="1930"/>
                  </a:lnTo>
                  <a:lnTo>
                    <a:pt x="12598" y="1930"/>
                  </a:lnTo>
                  <a:lnTo>
                    <a:pt x="12598" y="1"/>
                  </a:lnTo>
                  <a:close/>
                </a:path>
              </a:pathLst>
            </a:custGeom>
            <a:solidFill>
              <a:srgbClr val="FFFFFF">
                <a:alpha val="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 name="Google Shape;31;p29"/>
            <p:cNvSpPr/>
            <p:nvPr/>
          </p:nvSpPr>
          <p:spPr>
            <a:xfrm>
              <a:off x="7683208" y="4361702"/>
              <a:ext cx="1495507" cy="132176"/>
            </a:xfrm>
            <a:custGeom>
              <a:rect b="b" l="l" r="r" t="t"/>
              <a:pathLst>
                <a:path extrusionOk="0" h="1930" w="21837">
                  <a:moveTo>
                    <a:pt x="1" y="0"/>
                  </a:moveTo>
                  <a:lnTo>
                    <a:pt x="1" y="1929"/>
                  </a:lnTo>
                  <a:lnTo>
                    <a:pt x="21837" y="1929"/>
                  </a:lnTo>
                  <a:lnTo>
                    <a:pt x="21837" y="0"/>
                  </a:lnTo>
                  <a:close/>
                </a:path>
              </a:pathLst>
            </a:custGeom>
            <a:solidFill>
              <a:srgbClr val="FFFFFF">
                <a:alpha val="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 name="Google Shape;32;p29"/>
            <p:cNvSpPr/>
            <p:nvPr/>
          </p:nvSpPr>
          <p:spPr>
            <a:xfrm>
              <a:off x="8767736" y="4580237"/>
              <a:ext cx="410978" cy="132929"/>
            </a:xfrm>
            <a:custGeom>
              <a:rect b="b" l="l" r="r" t="t"/>
              <a:pathLst>
                <a:path extrusionOk="0" h="1941" w="6001">
                  <a:moveTo>
                    <a:pt x="0" y="0"/>
                  </a:moveTo>
                  <a:lnTo>
                    <a:pt x="0" y="1941"/>
                  </a:lnTo>
                  <a:lnTo>
                    <a:pt x="6001" y="1941"/>
                  </a:lnTo>
                  <a:lnTo>
                    <a:pt x="6001" y="0"/>
                  </a:lnTo>
                  <a:close/>
                </a:path>
              </a:pathLst>
            </a:custGeom>
            <a:solidFill>
              <a:srgbClr val="FFFFFF">
                <a:alpha val="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 name="Google Shape;33;p29"/>
            <p:cNvSpPr/>
            <p:nvPr/>
          </p:nvSpPr>
          <p:spPr>
            <a:xfrm>
              <a:off x="7814494" y="4580237"/>
              <a:ext cx="773880" cy="132929"/>
            </a:xfrm>
            <a:custGeom>
              <a:rect b="b" l="l" r="r" t="t"/>
              <a:pathLst>
                <a:path extrusionOk="0" h="1941" w="11300">
                  <a:moveTo>
                    <a:pt x="1" y="0"/>
                  </a:moveTo>
                  <a:lnTo>
                    <a:pt x="1" y="1941"/>
                  </a:lnTo>
                  <a:lnTo>
                    <a:pt x="11300" y="1941"/>
                  </a:lnTo>
                  <a:lnTo>
                    <a:pt x="11300" y="0"/>
                  </a:lnTo>
                  <a:close/>
                </a:path>
              </a:pathLst>
            </a:custGeom>
            <a:solidFill>
              <a:srgbClr val="FFFFFF">
                <a:alpha val="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 name="Google Shape;34;p29"/>
            <p:cNvSpPr/>
            <p:nvPr/>
          </p:nvSpPr>
          <p:spPr>
            <a:xfrm>
              <a:off x="7397009" y="4799526"/>
              <a:ext cx="833394" cy="132998"/>
            </a:xfrm>
            <a:custGeom>
              <a:rect b="b" l="l" r="r" t="t"/>
              <a:pathLst>
                <a:path extrusionOk="0" h="1942" w="12169">
                  <a:moveTo>
                    <a:pt x="1" y="1"/>
                  </a:moveTo>
                  <a:lnTo>
                    <a:pt x="1" y="1942"/>
                  </a:lnTo>
                  <a:lnTo>
                    <a:pt x="12169" y="1942"/>
                  </a:lnTo>
                  <a:lnTo>
                    <a:pt x="12169" y="1"/>
                  </a:lnTo>
                  <a:close/>
                </a:path>
              </a:pathLst>
            </a:custGeom>
            <a:solidFill>
              <a:srgbClr val="FFFFFF">
                <a:alpha val="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 name="Google Shape;35;p29"/>
            <p:cNvSpPr/>
            <p:nvPr/>
          </p:nvSpPr>
          <p:spPr>
            <a:xfrm>
              <a:off x="8382851" y="4799526"/>
              <a:ext cx="795864" cy="132998"/>
            </a:xfrm>
            <a:custGeom>
              <a:rect b="b" l="l" r="r" t="t"/>
              <a:pathLst>
                <a:path extrusionOk="0" h="1942" w="11621">
                  <a:moveTo>
                    <a:pt x="0" y="1"/>
                  </a:moveTo>
                  <a:lnTo>
                    <a:pt x="0" y="1942"/>
                  </a:lnTo>
                  <a:lnTo>
                    <a:pt x="11621" y="1942"/>
                  </a:lnTo>
                  <a:lnTo>
                    <a:pt x="11621" y="1"/>
                  </a:lnTo>
                  <a:close/>
                </a:path>
              </a:pathLst>
            </a:custGeom>
            <a:solidFill>
              <a:srgbClr val="FFFFFF">
                <a:alpha val="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 name="Google Shape;36;p29"/>
            <p:cNvSpPr/>
            <p:nvPr/>
          </p:nvSpPr>
          <p:spPr>
            <a:xfrm>
              <a:off x="8064053" y="5018884"/>
              <a:ext cx="1114662" cy="132176"/>
            </a:xfrm>
            <a:custGeom>
              <a:rect b="b" l="l" r="r" t="t"/>
              <a:pathLst>
                <a:path extrusionOk="0" h="1930" w="16276">
                  <a:moveTo>
                    <a:pt x="0" y="1"/>
                  </a:moveTo>
                  <a:lnTo>
                    <a:pt x="0" y="1930"/>
                  </a:lnTo>
                  <a:lnTo>
                    <a:pt x="16276" y="1930"/>
                  </a:lnTo>
                  <a:lnTo>
                    <a:pt x="16276" y="1"/>
                  </a:lnTo>
                  <a:close/>
                </a:path>
              </a:pathLst>
            </a:custGeom>
            <a:solidFill>
              <a:srgbClr val="FFFFFF">
                <a:alpha val="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7" name="Google Shape;37;p29"/>
          <p:cNvSpPr/>
          <p:nvPr/>
        </p:nvSpPr>
        <p:spPr>
          <a:xfrm>
            <a:off x="1962382" y="0"/>
            <a:ext cx="2721868" cy="387420"/>
          </a:xfrm>
          <a:custGeom>
            <a:rect b="b" l="l" r="r" t="t"/>
            <a:pathLst>
              <a:path extrusionOk="0" h="5657" w="39744">
                <a:moveTo>
                  <a:pt x="1" y="1"/>
                </a:moveTo>
                <a:lnTo>
                  <a:pt x="1" y="5656"/>
                </a:lnTo>
                <a:lnTo>
                  <a:pt x="39744" y="5656"/>
                </a:lnTo>
                <a:lnTo>
                  <a:pt x="39744" y="1"/>
                </a:lnTo>
                <a:close/>
              </a:path>
            </a:pathLst>
          </a:custGeom>
          <a:solidFill>
            <a:srgbClr val="4C67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 name="Google Shape;38;p29"/>
          <p:cNvSpPr/>
          <p:nvPr/>
        </p:nvSpPr>
        <p:spPr>
          <a:xfrm>
            <a:off x="873813" y="0"/>
            <a:ext cx="664647" cy="387420"/>
          </a:xfrm>
          <a:custGeom>
            <a:rect b="b" l="l" r="r" t="t"/>
            <a:pathLst>
              <a:path extrusionOk="0" h="5657" w="9705">
                <a:moveTo>
                  <a:pt x="1" y="1"/>
                </a:moveTo>
                <a:lnTo>
                  <a:pt x="1" y="5656"/>
                </a:lnTo>
                <a:lnTo>
                  <a:pt x="9704" y="5656"/>
                </a:lnTo>
                <a:lnTo>
                  <a:pt x="9704" y="1"/>
                </a:lnTo>
                <a:close/>
              </a:path>
            </a:pathLst>
          </a:custGeom>
          <a:solidFill>
            <a:srgbClr val="D7073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 name="Google Shape;39;p29"/>
          <p:cNvSpPr/>
          <p:nvPr/>
        </p:nvSpPr>
        <p:spPr>
          <a:xfrm>
            <a:off x="3516020" y="4983597"/>
            <a:ext cx="1054395" cy="159912"/>
          </a:xfrm>
          <a:custGeom>
            <a:rect b="b" l="l" r="r" t="t"/>
            <a:pathLst>
              <a:path extrusionOk="0" h="2335" w="15396">
                <a:moveTo>
                  <a:pt x="1" y="1"/>
                </a:moveTo>
                <a:lnTo>
                  <a:pt x="1" y="2335"/>
                </a:lnTo>
                <a:lnTo>
                  <a:pt x="15395" y="2335"/>
                </a:lnTo>
                <a:lnTo>
                  <a:pt x="15395" y="1"/>
                </a:lnTo>
                <a:close/>
              </a:path>
            </a:pathLst>
          </a:custGeom>
          <a:solidFill>
            <a:srgbClr val="4C67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 name="Google Shape;40;p29"/>
          <p:cNvSpPr/>
          <p:nvPr/>
        </p:nvSpPr>
        <p:spPr>
          <a:xfrm>
            <a:off x="1160341" y="4983597"/>
            <a:ext cx="2152689" cy="159912"/>
          </a:xfrm>
          <a:custGeom>
            <a:rect b="b" l="l" r="r" t="t"/>
            <a:pathLst>
              <a:path extrusionOk="0" h="2335" w="31433">
                <a:moveTo>
                  <a:pt x="0" y="1"/>
                </a:moveTo>
                <a:lnTo>
                  <a:pt x="0" y="2335"/>
                </a:lnTo>
                <a:lnTo>
                  <a:pt x="31433" y="2335"/>
                </a:lnTo>
                <a:lnTo>
                  <a:pt x="31433" y="1"/>
                </a:lnTo>
                <a:close/>
              </a:path>
            </a:pathLst>
          </a:custGeom>
          <a:solidFill>
            <a:srgbClr val="D7073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 name="Google Shape;41;p29"/>
          <p:cNvSpPr/>
          <p:nvPr/>
        </p:nvSpPr>
        <p:spPr>
          <a:xfrm>
            <a:off x="1805333" y="4452017"/>
            <a:ext cx="3750923" cy="160666"/>
          </a:xfrm>
          <a:custGeom>
            <a:rect b="b" l="l" r="r" t="t"/>
            <a:pathLst>
              <a:path extrusionOk="0" h="2346" w="54770">
                <a:moveTo>
                  <a:pt x="0" y="0"/>
                </a:moveTo>
                <a:lnTo>
                  <a:pt x="0" y="2346"/>
                </a:lnTo>
                <a:lnTo>
                  <a:pt x="54769" y="2346"/>
                </a:lnTo>
                <a:lnTo>
                  <a:pt x="54769" y="0"/>
                </a:lnTo>
                <a:close/>
              </a:path>
            </a:pathLst>
          </a:custGeom>
          <a:solidFill>
            <a:srgbClr val="D7073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 name="Google Shape;42;p29"/>
          <p:cNvSpPr/>
          <p:nvPr/>
        </p:nvSpPr>
        <p:spPr>
          <a:xfrm>
            <a:off x="0" y="4452017"/>
            <a:ext cx="1490645" cy="160666"/>
          </a:xfrm>
          <a:custGeom>
            <a:rect b="b" l="l" r="r" t="t"/>
            <a:pathLst>
              <a:path extrusionOk="0" h="2346" w="21766">
                <a:moveTo>
                  <a:pt x="1" y="0"/>
                </a:moveTo>
                <a:lnTo>
                  <a:pt x="1" y="2346"/>
                </a:lnTo>
                <a:lnTo>
                  <a:pt x="21765" y="2346"/>
                </a:lnTo>
                <a:lnTo>
                  <a:pt x="21765"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 name="Google Shape;43;p29"/>
          <p:cNvSpPr/>
          <p:nvPr/>
        </p:nvSpPr>
        <p:spPr>
          <a:xfrm>
            <a:off x="596093" y="4717807"/>
            <a:ext cx="3218453" cy="160734"/>
          </a:xfrm>
          <a:custGeom>
            <a:rect b="b" l="l" r="r" t="t"/>
            <a:pathLst>
              <a:path extrusionOk="0" h="2347" w="46995">
                <a:moveTo>
                  <a:pt x="0" y="1"/>
                </a:moveTo>
                <a:lnTo>
                  <a:pt x="0" y="2346"/>
                </a:lnTo>
                <a:lnTo>
                  <a:pt x="46994" y="2346"/>
                </a:lnTo>
                <a:lnTo>
                  <a:pt x="46994" y="1"/>
                </a:lnTo>
                <a:close/>
              </a:path>
            </a:pathLst>
          </a:custGeom>
          <a:solidFill>
            <a:srgbClr val="4C67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 name="Google Shape;44;p29"/>
          <p:cNvSpPr/>
          <p:nvPr/>
        </p:nvSpPr>
        <p:spPr>
          <a:xfrm>
            <a:off x="0" y="4717807"/>
            <a:ext cx="364546" cy="160734"/>
          </a:xfrm>
          <a:custGeom>
            <a:rect b="b" l="l" r="r" t="t"/>
            <a:pathLst>
              <a:path extrusionOk="0" h="2347" w="5323">
                <a:moveTo>
                  <a:pt x="1" y="1"/>
                </a:moveTo>
                <a:lnTo>
                  <a:pt x="1" y="2346"/>
                </a:lnTo>
                <a:lnTo>
                  <a:pt x="5323" y="2346"/>
                </a:lnTo>
                <a:lnTo>
                  <a:pt x="5323" y="1"/>
                </a:lnTo>
                <a:close/>
              </a:path>
            </a:pathLst>
          </a:custGeom>
          <a:solidFill>
            <a:srgbClr val="D7073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 name="Google Shape;45;p29"/>
          <p:cNvSpPr/>
          <p:nvPr/>
        </p:nvSpPr>
        <p:spPr>
          <a:xfrm>
            <a:off x="0" y="4983597"/>
            <a:ext cx="828532" cy="159912"/>
          </a:xfrm>
          <a:custGeom>
            <a:rect b="b" l="l" r="r" t="t"/>
            <a:pathLst>
              <a:path extrusionOk="0" h="2335" w="12098">
                <a:moveTo>
                  <a:pt x="1" y="1"/>
                </a:moveTo>
                <a:lnTo>
                  <a:pt x="1" y="2335"/>
                </a:lnTo>
                <a:lnTo>
                  <a:pt x="12098" y="2335"/>
                </a:lnTo>
                <a:lnTo>
                  <a:pt x="12098"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 name="Google Shape;46;p29"/>
          <p:cNvSpPr txBox="1"/>
          <p:nvPr>
            <p:ph type="ctrTitle"/>
          </p:nvPr>
        </p:nvSpPr>
        <p:spPr>
          <a:xfrm>
            <a:off x="596100" y="1222370"/>
            <a:ext cx="8520600" cy="1910400"/>
          </a:xfrm>
          <a:prstGeom prst="rect">
            <a:avLst/>
          </a:prstGeom>
          <a:noFill/>
          <a:ln>
            <a:noFill/>
          </a:ln>
        </p:spPr>
        <p:txBody>
          <a:bodyPr anchorCtr="0" anchor="b" bIns="0" lIns="91425" spcFirstLastPara="1" rIns="91425" wrap="square" tIns="91425">
            <a:noAutofit/>
          </a:bodyPr>
          <a:lstStyle>
            <a:lvl1pPr lvl="0" algn="l">
              <a:lnSpc>
                <a:spcPct val="80000"/>
              </a:lnSpc>
              <a:spcBef>
                <a:spcPts val="0"/>
              </a:spcBef>
              <a:spcAft>
                <a:spcPts val="0"/>
              </a:spcAft>
              <a:buSzPts val="6900"/>
              <a:buNone/>
              <a:defRPr sz="6900"/>
            </a:lvl1pPr>
            <a:lvl2pPr lvl="1" algn="ctr">
              <a:lnSpc>
                <a:spcPct val="100000"/>
              </a:lnSpc>
              <a:spcBef>
                <a:spcPts val="0"/>
              </a:spcBef>
              <a:spcAft>
                <a:spcPts val="0"/>
              </a:spcAft>
              <a:buSzPts val="6100"/>
              <a:buNone/>
              <a:defRPr sz="6100"/>
            </a:lvl2pPr>
            <a:lvl3pPr lvl="2" algn="ctr">
              <a:lnSpc>
                <a:spcPct val="100000"/>
              </a:lnSpc>
              <a:spcBef>
                <a:spcPts val="0"/>
              </a:spcBef>
              <a:spcAft>
                <a:spcPts val="0"/>
              </a:spcAft>
              <a:buSzPts val="6100"/>
              <a:buNone/>
              <a:defRPr sz="6100"/>
            </a:lvl3pPr>
            <a:lvl4pPr lvl="3" algn="ctr">
              <a:lnSpc>
                <a:spcPct val="100000"/>
              </a:lnSpc>
              <a:spcBef>
                <a:spcPts val="0"/>
              </a:spcBef>
              <a:spcAft>
                <a:spcPts val="0"/>
              </a:spcAft>
              <a:buSzPts val="6100"/>
              <a:buNone/>
              <a:defRPr sz="6100"/>
            </a:lvl4pPr>
            <a:lvl5pPr lvl="4" algn="ctr">
              <a:lnSpc>
                <a:spcPct val="100000"/>
              </a:lnSpc>
              <a:spcBef>
                <a:spcPts val="0"/>
              </a:spcBef>
              <a:spcAft>
                <a:spcPts val="0"/>
              </a:spcAft>
              <a:buSzPts val="6100"/>
              <a:buNone/>
              <a:defRPr sz="6100"/>
            </a:lvl5pPr>
            <a:lvl6pPr lvl="5" algn="ctr">
              <a:lnSpc>
                <a:spcPct val="100000"/>
              </a:lnSpc>
              <a:spcBef>
                <a:spcPts val="0"/>
              </a:spcBef>
              <a:spcAft>
                <a:spcPts val="0"/>
              </a:spcAft>
              <a:buSzPts val="6100"/>
              <a:buNone/>
              <a:defRPr sz="6100"/>
            </a:lvl6pPr>
            <a:lvl7pPr lvl="6" algn="ctr">
              <a:lnSpc>
                <a:spcPct val="100000"/>
              </a:lnSpc>
              <a:spcBef>
                <a:spcPts val="0"/>
              </a:spcBef>
              <a:spcAft>
                <a:spcPts val="0"/>
              </a:spcAft>
              <a:buSzPts val="6100"/>
              <a:buNone/>
              <a:defRPr sz="6100"/>
            </a:lvl7pPr>
            <a:lvl8pPr lvl="7" algn="ctr">
              <a:lnSpc>
                <a:spcPct val="100000"/>
              </a:lnSpc>
              <a:spcBef>
                <a:spcPts val="0"/>
              </a:spcBef>
              <a:spcAft>
                <a:spcPts val="0"/>
              </a:spcAft>
              <a:buSzPts val="6100"/>
              <a:buNone/>
              <a:defRPr sz="6100"/>
            </a:lvl8pPr>
            <a:lvl9pPr lvl="8" algn="ctr">
              <a:lnSpc>
                <a:spcPct val="100000"/>
              </a:lnSpc>
              <a:spcBef>
                <a:spcPts val="0"/>
              </a:spcBef>
              <a:spcAft>
                <a:spcPts val="0"/>
              </a:spcAft>
              <a:buSzPts val="6100"/>
              <a:buNone/>
              <a:defRPr sz="6100"/>
            </a:lvl9pPr>
          </a:lstStyle>
          <a:p/>
        </p:txBody>
      </p:sp>
      <p:sp>
        <p:nvSpPr>
          <p:cNvPr id="47" name="Google Shape;47;p29"/>
          <p:cNvSpPr txBox="1"/>
          <p:nvPr>
            <p:ph idx="1" type="subTitle"/>
          </p:nvPr>
        </p:nvSpPr>
        <p:spPr>
          <a:xfrm>
            <a:off x="769050" y="3396100"/>
            <a:ext cx="8520600" cy="792600"/>
          </a:xfrm>
          <a:prstGeom prst="rect">
            <a:avLst/>
          </a:prstGeom>
          <a:noFill/>
          <a:ln>
            <a:noFill/>
          </a:ln>
        </p:spPr>
        <p:txBody>
          <a:bodyPr anchorCtr="0" anchor="t" bIns="91425" lIns="91425" spcFirstLastPara="1" rIns="91425" wrap="square" tIns="0">
            <a:noAutofit/>
          </a:bodyPr>
          <a:lstStyle>
            <a:lvl1pPr lvl="0" algn="l">
              <a:lnSpc>
                <a:spcPct val="100000"/>
              </a:lnSpc>
              <a:spcBef>
                <a:spcPts val="0"/>
              </a:spcBef>
              <a:spcAft>
                <a:spcPts val="0"/>
              </a:spcAft>
              <a:buSzPts val="2100"/>
              <a:buNone/>
              <a:defRPr sz="2100"/>
            </a:lvl1pPr>
            <a:lvl2pPr lvl="1" algn="ctr">
              <a:lnSpc>
                <a:spcPct val="100000"/>
              </a:lnSpc>
              <a:spcBef>
                <a:spcPts val="0"/>
              </a:spcBef>
              <a:spcAft>
                <a:spcPts val="0"/>
              </a:spcAft>
              <a:buSzPts val="2900"/>
              <a:buNone/>
              <a:defRPr sz="2900"/>
            </a:lvl2pPr>
            <a:lvl3pPr lvl="2" algn="ctr">
              <a:lnSpc>
                <a:spcPct val="100000"/>
              </a:lnSpc>
              <a:spcBef>
                <a:spcPts val="0"/>
              </a:spcBef>
              <a:spcAft>
                <a:spcPts val="0"/>
              </a:spcAft>
              <a:buSzPts val="2900"/>
              <a:buNone/>
              <a:defRPr sz="2900"/>
            </a:lvl3pPr>
            <a:lvl4pPr lvl="3" algn="ctr">
              <a:lnSpc>
                <a:spcPct val="100000"/>
              </a:lnSpc>
              <a:spcBef>
                <a:spcPts val="0"/>
              </a:spcBef>
              <a:spcAft>
                <a:spcPts val="0"/>
              </a:spcAft>
              <a:buSzPts val="2900"/>
              <a:buNone/>
              <a:defRPr sz="2900"/>
            </a:lvl4pPr>
            <a:lvl5pPr lvl="4" algn="ctr">
              <a:lnSpc>
                <a:spcPct val="100000"/>
              </a:lnSpc>
              <a:spcBef>
                <a:spcPts val="0"/>
              </a:spcBef>
              <a:spcAft>
                <a:spcPts val="0"/>
              </a:spcAft>
              <a:buSzPts val="2900"/>
              <a:buNone/>
              <a:defRPr sz="2900"/>
            </a:lvl5pPr>
            <a:lvl6pPr lvl="5" algn="ctr">
              <a:lnSpc>
                <a:spcPct val="100000"/>
              </a:lnSpc>
              <a:spcBef>
                <a:spcPts val="0"/>
              </a:spcBef>
              <a:spcAft>
                <a:spcPts val="0"/>
              </a:spcAft>
              <a:buSzPts val="2900"/>
              <a:buNone/>
              <a:defRPr sz="2900"/>
            </a:lvl6pPr>
            <a:lvl7pPr lvl="6" algn="ctr">
              <a:lnSpc>
                <a:spcPct val="100000"/>
              </a:lnSpc>
              <a:spcBef>
                <a:spcPts val="0"/>
              </a:spcBef>
              <a:spcAft>
                <a:spcPts val="0"/>
              </a:spcAft>
              <a:buSzPts val="2900"/>
              <a:buNone/>
              <a:defRPr sz="2900"/>
            </a:lvl7pPr>
            <a:lvl8pPr lvl="7" algn="ctr">
              <a:lnSpc>
                <a:spcPct val="100000"/>
              </a:lnSpc>
              <a:spcBef>
                <a:spcPts val="0"/>
              </a:spcBef>
              <a:spcAft>
                <a:spcPts val="0"/>
              </a:spcAft>
              <a:buSzPts val="2900"/>
              <a:buNone/>
              <a:defRPr sz="2900"/>
            </a:lvl8pPr>
            <a:lvl9pPr lvl="8" algn="ctr">
              <a:lnSpc>
                <a:spcPct val="100000"/>
              </a:lnSpc>
              <a:spcBef>
                <a:spcPts val="0"/>
              </a:spcBef>
              <a:spcAft>
                <a:spcPts val="0"/>
              </a:spcAft>
              <a:buSzPts val="2900"/>
              <a:buNone/>
              <a:defRPr sz="29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67" name="Shape 167"/>
        <p:cNvGrpSpPr/>
        <p:nvPr/>
      </p:nvGrpSpPr>
      <p:grpSpPr>
        <a:xfrm>
          <a:off x="0" y="0"/>
          <a:ext cx="0" cy="0"/>
          <a:chOff x="0" y="0"/>
          <a:chExt cx="0" cy="0"/>
        </a:xfrm>
      </p:grpSpPr>
      <p:sp>
        <p:nvSpPr>
          <p:cNvPr id="168" name="Google Shape;168;p40"/>
          <p:cNvSpPr txBox="1"/>
          <p:nvPr>
            <p:ph type="title"/>
          </p:nvPr>
        </p:nvSpPr>
        <p:spPr>
          <a:xfrm>
            <a:off x="1278050" y="343200"/>
            <a:ext cx="6588000" cy="669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3000">
                <a:solidFill>
                  <a:srgbClr val="4C67ED"/>
                </a:solidFill>
              </a:defRPr>
            </a:lvl1pPr>
            <a:lvl2pPr lvl="1" algn="ctr">
              <a:lnSpc>
                <a:spcPct val="100000"/>
              </a:lnSpc>
              <a:spcBef>
                <a:spcPts val="0"/>
              </a:spcBef>
              <a:spcAft>
                <a:spcPts val="0"/>
              </a:spcAft>
              <a:buSzPts val="2800"/>
              <a:buNone/>
              <a:defRPr sz="3000"/>
            </a:lvl2pPr>
            <a:lvl3pPr lvl="2" algn="ctr">
              <a:lnSpc>
                <a:spcPct val="100000"/>
              </a:lnSpc>
              <a:spcBef>
                <a:spcPts val="0"/>
              </a:spcBef>
              <a:spcAft>
                <a:spcPts val="0"/>
              </a:spcAft>
              <a:buSzPts val="2800"/>
              <a:buNone/>
              <a:defRPr sz="3000"/>
            </a:lvl3pPr>
            <a:lvl4pPr lvl="3" algn="ctr">
              <a:lnSpc>
                <a:spcPct val="100000"/>
              </a:lnSpc>
              <a:spcBef>
                <a:spcPts val="0"/>
              </a:spcBef>
              <a:spcAft>
                <a:spcPts val="0"/>
              </a:spcAft>
              <a:buSzPts val="2800"/>
              <a:buNone/>
              <a:defRPr sz="3000"/>
            </a:lvl4pPr>
            <a:lvl5pPr lvl="4" algn="ctr">
              <a:lnSpc>
                <a:spcPct val="100000"/>
              </a:lnSpc>
              <a:spcBef>
                <a:spcPts val="0"/>
              </a:spcBef>
              <a:spcAft>
                <a:spcPts val="0"/>
              </a:spcAft>
              <a:buSzPts val="2800"/>
              <a:buNone/>
              <a:defRPr sz="3000"/>
            </a:lvl5pPr>
            <a:lvl6pPr lvl="5" algn="ctr">
              <a:lnSpc>
                <a:spcPct val="100000"/>
              </a:lnSpc>
              <a:spcBef>
                <a:spcPts val="0"/>
              </a:spcBef>
              <a:spcAft>
                <a:spcPts val="0"/>
              </a:spcAft>
              <a:buSzPts val="2800"/>
              <a:buNone/>
              <a:defRPr sz="3000"/>
            </a:lvl6pPr>
            <a:lvl7pPr lvl="6" algn="ctr">
              <a:lnSpc>
                <a:spcPct val="100000"/>
              </a:lnSpc>
              <a:spcBef>
                <a:spcPts val="0"/>
              </a:spcBef>
              <a:spcAft>
                <a:spcPts val="0"/>
              </a:spcAft>
              <a:buSzPts val="2800"/>
              <a:buNone/>
              <a:defRPr sz="3000"/>
            </a:lvl7pPr>
            <a:lvl8pPr lvl="7" algn="ctr">
              <a:lnSpc>
                <a:spcPct val="100000"/>
              </a:lnSpc>
              <a:spcBef>
                <a:spcPts val="0"/>
              </a:spcBef>
              <a:spcAft>
                <a:spcPts val="0"/>
              </a:spcAft>
              <a:buSzPts val="2800"/>
              <a:buNone/>
              <a:defRPr sz="3000"/>
            </a:lvl8pPr>
            <a:lvl9pPr lvl="8" algn="ctr">
              <a:lnSpc>
                <a:spcPct val="100000"/>
              </a:lnSpc>
              <a:spcBef>
                <a:spcPts val="0"/>
              </a:spcBef>
              <a:spcAft>
                <a:spcPts val="0"/>
              </a:spcAft>
              <a:buSzPts val="2800"/>
              <a:buNone/>
              <a:defRPr sz="30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69" name="Shape 169"/>
        <p:cNvGrpSpPr/>
        <p:nvPr/>
      </p:nvGrpSpPr>
      <p:grpSpPr>
        <a:xfrm>
          <a:off x="0" y="0"/>
          <a:ext cx="0" cy="0"/>
          <a:chOff x="0" y="0"/>
          <a:chExt cx="0" cy="0"/>
        </a:xfrm>
      </p:grpSpPr>
      <p:sp>
        <p:nvSpPr>
          <p:cNvPr id="170" name="Google Shape;170;p41"/>
          <p:cNvSpPr txBox="1"/>
          <p:nvPr>
            <p:ph type="title"/>
          </p:nvPr>
        </p:nvSpPr>
        <p:spPr>
          <a:xfrm>
            <a:off x="1278050" y="343200"/>
            <a:ext cx="6588000" cy="669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3000">
                <a:solidFill>
                  <a:srgbClr val="4C67ED"/>
                </a:solidFill>
              </a:defRPr>
            </a:lvl1pPr>
            <a:lvl2pPr lvl="1" algn="ctr">
              <a:lnSpc>
                <a:spcPct val="100000"/>
              </a:lnSpc>
              <a:spcBef>
                <a:spcPts val="0"/>
              </a:spcBef>
              <a:spcAft>
                <a:spcPts val="0"/>
              </a:spcAft>
              <a:buSzPts val="2800"/>
              <a:buNone/>
              <a:defRPr sz="3000"/>
            </a:lvl2pPr>
            <a:lvl3pPr lvl="2" algn="ctr">
              <a:lnSpc>
                <a:spcPct val="100000"/>
              </a:lnSpc>
              <a:spcBef>
                <a:spcPts val="0"/>
              </a:spcBef>
              <a:spcAft>
                <a:spcPts val="0"/>
              </a:spcAft>
              <a:buSzPts val="2800"/>
              <a:buNone/>
              <a:defRPr sz="3000"/>
            </a:lvl3pPr>
            <a:lvl4pPr lvl="3" algn="ctr">
              <a:lnSpc>
                <a:spcPct val="100000"/>
              </a:lnSpc>
              <a:spcBef>
                <a:spcPts val="0"/>
              </a:spcBef>
              <a:spcAft>
                <a:spcPts val="0"/>
              </a:spcAft>
              <a:buSzPts val="2800"/>
              <a:buNone/>
              <a:defRPr sz="3000"/>
            </a:lvl4pPr>
            <a:lvl5pPr lvl="4" algn="ctr">
              <a:lnSpc>
                <a:spcPct val="100000"/>
              </a:lnSpc>
              <a:spcBef>
                <a:spcPts val="0"/>
              </a:spcBef>
              <a:spcAft>
                <a:spcPts val="0"/>
              </a:spcAft>
              <a:buSzPts val="2800"/>
              <a:buNone/>
              <a:defRPr sz="3000"/>
            </a:lvl5pPr>
            <a:lvl6pPr lvl="5" algn="ctr">
              <a:lnSpc>
                <a:spcPct val="100000"/>
              </a:lnSpc>
              <a:spcBef>
                <a:spcPts val="0"/>
              </a:spcBef>
              <a:spcAft>
                <a:spcPts val="0"/>
              </a:spcAft>
              <a:buSzPts val="2800"/>
              <a:buNone/>
              <a:defRPr sz="3000"/>
            </a:lvl6pPr>
            <a:lvl7pPr lvl="6" algn="ctr">
              <a:lnSpc>
                <a:spcPct val="100000"/>
              </a:lnSpc>
              <a:spcBef>
                <a:spcPts val="0"/>
              </a:spcBef>
              <a:spcAft>
                <a:spcPts val="0"/>
              </a:spcAft>
              <a:buSzPts val="2800"/>
              <a:buNone/>
              <a:defRPr sz="3000"/>
            </a:lvl7pPr>
            <a:lvl8pPr lvl="7" algn="ctr">
              <a:lnSpc>
                <a:spcPct val="100000"/>
              </a:lnSpc>
              <a:spcBef>
                <a:spcPts val="0"/>
              </a:spcBef>
              <a:spcAft>
                <a:spcPts val="0"/>
              </a:spcAft>
              <a:buSzPts val="2800"/>
              <a:buNone/>
              <a:defRPr sz="3000"/>
            </a:lvl8pPr>
            <a:lvl9pPr lvl="8" algn="ctr">
              <a:lnSpc>
                <a:spcPct val="100000"/>
              </a:lnSpc>
              <a:spcBef>
                <a:spcPts val="0"/>
              </a:spcBef>
              <a:spcAft>
                <a:spcPts val="0"/>
              </a:spcAft>
              <a:buSzPts val="2800"/>
              <a:buNone/>
              <a:defRPr sz="3000"/>
            </a:lvl9pPr>
          </a:lstStyle>
          <a:p/>
        </p:txBody>
      </p:sp>
      <p:sp>
        <p:nvSpPr>
          <p:cNvPr id="171" name="Google Shape;171;p41"/>
          <p:cNvSpPr txBox="1"/>
          <p:nvPr>
            <p:ph idx="1" type="subTitle"/>
          </p:nvPr>
        </p:nvSpPr>
        <p:spPr>
          <a:xfrm flipH="1">
            <a:off x="1456725" y="1617100"/>
            <a:ext cx="1960800" cy="1037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sz="1600"/>
            </a:lvl1pPr>
            <a:lvl2pPr lvl="1" algn="r">
              <a:lnSpc>
                <a:spcPct val="100000"/>
              </a:lnSpc>
              <a:spcBef>
                <a:spcPts val="0"/>
              </a:spcBef>
              <a:spcAft>
                <a:spcPts val="0"/>
              </a:spcAft>
              <a:buSzPts val="1400"/>
              <a:buNone/>
              <a:defRPr/>
            </a:lvl2pPr>
            <a:lvl3pPr lvl="2" algn="r">
              <a:lnSpc>
                <a:spcPct val="100000"/>
              </a:lnSpc>
              <a:spcBef>
                <a:spcPts val="0"/>
              </a:spcBef>
              <a:spcAft>
                <a:spcPts val="0"/>
              </a:spcAft>
              <a:buSzPts val="1400"/>
              <a:buNone/>
              <a:defRPr/>
            </a:lvl3pPr>
            <a:lvl4pPr lvl="3" algn="r">
              <a:lnSpc>
                <a:spcPct val="100000"/>
              </a:lnSpc>
              <a:spcBef>
                <a:spcPts val="0"/>
              </a:spcBef>
              <a:spcAft>
                <a:spcPts val="0"/>
              </a:spcAft>
              <a:buSzPts val="1400"/>
              <a:buNone/>
              <a:defRPr/>
            </a:lvl4pPr>
            <a:lvl5pPr lvl="4" algn="r">
              <a:lnSpc>
                <a:spcPct val="100000"/>
              </a:lnSpc>
              <a:spcBef>
                <a:spcPts val="0"/>
              </a:spcBef>
              <a:spcAft>
                <a:spcPts val="0"/>
              </a:spcAft>
              <a:buSzPts val="1400"/>
              <a:buNone/>
              <a:defRPr/>
            </a:lvl5pPr>
            <a:lvl6pPr lvl="5" algn="r">
              <a:lnSpc>
                <a:spcPct val="100000"/>
              </a:lnSpc>
              <a:spcBef>
                <a:spcPts val="0"/>
              </a:spcBef>
              <a:spcAft>
                <a:spcPts val="0"/>
              </a:spcAft>
              <a:buSzPts val="1400"/>
              <a:buNone/>
              <a:defRPr/>
            </a:lvl6pPr>
            <a:lvl7pPr lvl="6" algn="r">
              <a:lnSpc>
                <a:spcPct val="100000"/>
              </a:lnSpc>
              <a:spcBef>
                <a:spcPts val="0"/>
              </a:spcBef>
              <a:spcAft>
                <a:spcPts val="0"/>
              </a:spcAft>
              <a:buSzPts val="1400"/>
              <a:buNone/>
              <a:defRPr/>
            </a:lvl7pPr>
            <a:lvl8pPr lvl="7" algn="r">
              <a:lnSpc>
                <a:spcPct val="100000"/>
              </a:lnSpc>
              <a:spcBef>
                <a:spcPts val="0"/>
              </a:spcBef>
              <a:spcAft>
                <a:spcPts val="0"/>
              </a:spcAft>
              <a:buSzPts val="1400"/>
              <a:buNone/>
              <a:defRPr/>
            </a:lvl8pPr>
            <a:lvl9pPr lvl="8" algn="r">
              <a:lnSpc>
                <a:spcPct val="100000"/>
              </a:lnSpc>
              <a:spcBef>
                <a:spcPts val="0"/>
              </a:spcBef>
              <a:spcAft>
                <a:spcPts val="0"/>
              </a:spcAft>
              <a:buSzPts val="1400"/>
              <a:buNone/>
              <a:defRPr/>
            </a:lvl9pPr>
          </a:lstStyle>
          <a:p/>
        </p:txBody>
      </p:sp>
      <p:sp>
        <p:nvSpPr>
          <p:cNvPr id="172" name="Google Shape;172;p41"/>
          <p:cNvSpPr/>
          <p:nvPr/>
        </p:nvSpPr>
        <p:spPr>
          <a:xfrm>
            <a:off x="0" y="2689849"/>
            <a:ext cx="2770896" cy="1033530"/>
          </a:xfrm>
          <a:custGeom>
            <a:rect b="b" l="l" r="r" t="t"/>
            <a:pathLst>
              <a:path extrusionOk="0" h="5847" w="106491">
                <a:moveTo>
                  <a:pt x="1" y="0"/>
                </a:moveTo>
                <a:lnTo>
                  <a:pt x="1" y="5846"/>
                </a:lnTo>
                <a:lnTo>
                  <a:pt x="106490" y="5846"/>
                </a:lnTo>
                <a:lnTo>
                  <a:pt x="106490" y="0"/>
                </a:lnTo>
                <a:close/>
              </a:path>
            </a:pathLst>
          </a:cu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 name="Google Shape;173;p41"/>
          <p:cNvSpPr/>
          <p:nvPr/>
        </p:nvSpPr>
        <p:spPr>
          <a:xfrm>
            <a:off x="0" y="0"/>
            <a:ext cx="1278158" cy="442823"/>
          </a:xfrm>
          <a:custGeom>
            <a:rect b="b" l="l" r="r" t="t"/>
            <a:pathLst>
              <a:path extrusionOk="0" h="5847" w="106491">
                <a:moveTo>
                  <a:pt x="1" y="0"/>
                </a:moveTo>
                <a:lnTo>
                  <a:pt x="1" y="5846"/>
                </a:lnTo>
                <a:lnTo>
                  <a:pt x="106490" y="5846"/>
                </a:lnTo>
                <a:lnTo>
                  <a:pt x="106490" y="0"/>
                </a:lnTo>
                <a:close/>
              </a:path>
            </a:pathLst>
          </a:custGeom>
          <a:solidFill>
            <a:srgbClr val="D7073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74" name="Shape 174"/>
        <p:cNvGrpSpPr/>
        <p:nvPr/>
      </p:nvGrpSpPr>
      <p:grpSpPr>
        <a:xfrm>
          <a:off x="0" y="0"/>
          <a:ext cx="0" cy="0"/>
          <a:chOff x="0" y="0"/>
          <a:chExt cx="0" cy="0"/>
        </a:xfrm>
      </p:grpSpPr>
      <p:sp>
        <p:nvSpPr>
          <p:cNvPr id="175" name="Google Shape;175;p42"/>
          <p:cNvSpPr txBox="1"/>
          <p:nvPr>
            <p:ph idx="1" type="subTitle"/>
          </p:nvPr>
        </p:nvSpPr>
        <p:spPr>
          <a:xfrm flipH="1">
            <a:off x="5247750" y="2169550"/>
            <a:ext cx="2467500" cy="1455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sz="1600"/>
            </a:lvl1pPr>
            <a:lvl2pPr lvl="1" algn="r">
              <a:lnSpc>
                <a:spcPct val="100000"/>
              </a:lnSpc>
              <a:spcBef>
                <a:spcPts val="0"/>
              </a:spcBef>
              <a:spcAft>
                <a:spcPts val="0"/>
              </a:spcAft>
              <a:buSzPts val="1400"/>
              <a:buNone/>
              <a:defRPr/>
            </a:lvl2pPr>
            <a:lvl3pPr lvl="2" algn="r">
              <a:lnSpc>
                <a:spcPct val="100000"/>
              </a:lnSpc>
              <a:spcBef>
                <a:spcPts val="0"/>
              </a:spcBef>
              <a:spcAft>
                <a:spcPts val="0"/>
              </a:spcAft>
              <a:buSzPts val="1400"/>
              <a:buNone/>
              <a:defRPr/>
            </a:lvl3pPr>
            <a:lvl4pPr lvl="3" algn="r">
              <a:lnSpc>
                <a:spcPct val="100000"/>
              </a:lnSpc>
              <a:spcBef>
                <a:spcPts val="0"/>
              </a:spcBef>
              <a:spcAft>
                <a:spcPts val="0"/>
              </a:spcAft>
              <a:buSzPts val="1400"/>
              <a:buNone/>
              <a:defRPr/>
            </a:lvl4pPr>
            <a:lvl5pPr lvl="4" algn="r">
              <a:lnSpc>
                <a:spcPct val="100000"/>
              </a:lnSpc>
              <a:spcBef>
                <a:spcPts val="0"/>
              </a:spcBef>
              <a:spcAft>
                <a:spcPts val="0"/>
              </a:spcAft>
              <a:buSzPts val="1400"/>
              <a:buNone/>
              <a:defRPr/>
            </a:lvl5pPr>
            <a:lvl6pPr lvl="5" algn="r">
              <a:lnSpc>
                <a:spcPct val="100000"/>
              </a:lnSpc>
              <a:spcBef>
                <a:spcPts val="0"/>
              </a:spcBef>
              <a:spcAft>
                <a:spcPts val="0"/>
              </a:spcAft>
              <a:buSzPts val="1400"/>
              <a:buNone/>
              <a:defRPr/>
            </a:lvl6pPr>
            <a:lvl7pPr lvl="6" algn="r">
              <a:lnSpc>
                <a:spcPct val="100000"/>
              </a:lnSpc>
              <a:spcBef>
                <a:spcPts val="0"/>
              </a:spcBef>
              <a:spcAft>
                <a:spcPts val="0"/>
              </a:spcAft>
              <a:buSzPts val="1400"/>
              <a:buNone/>
              <a:defRPr/>
            </a:lvl7pPr>
            <a:lvl8pPr lvl="7" algn="r">
              <a:lnSpc>
                <a:spcPct val="100000"/>
              </a:lnSpc>
              <a:spcBef>
                <a:spcPts val="0"/>
              </a:spcBef>
              <a:spcAft>
                <a:spcPts val="0"/>
              </a:spcAft>
              <a:buSzPts val="1400"/>
              <a:buNone/>
              <a:defRPr/>
            </a:lvl8pPr>
            <a:lvl9pPr lvl="8" algn="r">
              <a:lnSpc>
                <a:spcPct val="100000"/>
              </a:lnSpc>
              <a:spcBef>
                <a:spcPts val="0"/>
              </a:spcBef>
              <a:spcAft>
                <a:spcPts val="0"/>
              </a:spcAft>
              <a:buSzPts val="1400"/>
              <a:buNone/>
              <a:defRPr/>
            </a:lvl9pPr>
          </a:lstStyle>
          <a:p/>
        </p:txBody>
      </p:sp>
      <p:sp>
        <p:nvSpPr>
          <p:cNvPr id="176" name="Google Shape;176;p42"/>
          <p:cNvSpPr txBox="1"/>
          <p:nvPr>
            <p:ph type="title"/>
          </p:nvPr>
        </p:nvSpPr>
        <p:spPr>
          <a:xfrm>
            <a:off x="1278050" y="343200"/>
            <a:ext cx="6588000" cy="669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3000">
                <a:solidFill>
                  <a:srgbClr val="4C67ED"/>
                </a:solidFill>
              </a:defRPr>
            </a:lvl1pPr>
            <a:lvl2pPr lvl="1" algn="ctr">
              <a:lnSpc>
                <a:spcPct val="100000"/>
              </a:lnSpc>
              <a:spcBef>
                <a:spcPts val="0"/>
              </a:spcBef>
              <a:spcAft>
                <a:spcPts val="0"/>
              </a:spcAft>
              <a:buSzPts val="2800"/>
              <a:buNone/>
              <a:defRPr sz="3000"/>
            </a:lvl2pPr>
            <a:lvl3pPr lvl="2" algn="ctr">
              <a:lnSpc>
                <a:spcPct val="100000"/>
              </a:lnSpc>
              <a:spcBef>
                <a:spcPts val="0"/>
              </a:spcBef>
              <a:spcAft>
                <a:spcPts val="0"/>
              </a:spcAft>
              <a:buSzPts val="2800"/>
              <a:buNone/>
              <a:defRPr sz="3000"/>
            </a:lvl3pPr>
            <a:lvl4pPr lvl="3" algn="ctr">
              <a:lnSpc>
                <a:spcPct val="100000"/>
              </a:lnSpc>
              <a:spcBef>
                <a:spcPts val="0"/>
              </a:spcBef>
              <a:spcAft>
                <a:spcPts val="0"/>
              </a:spcAft>
              <a:buSzPts val="2800"/>
              <a:buNone/>
              <a:defRPr sz="3000"/>
            </a:lvl4pPr>
            <a:lvl5pPr lvl="4" algn="ctr">
              <a:lnSpc>
                <a:spcPct val="100000"/>
              </a:lnSpc>
              <a:spcBef>
                <a:spcPts val="0"/>
              </a:spcBef>
              <a:spcAft>
                <a:spcPts val="0"/>
              </a:spcAft>
              <a:buSzPts val="2800"/>
              <a:buNone/>
              <a:defRPr sz="3000"/>
            </a:lvl5pPr>
            <a:lvl6pPr lvl="5" algn="ctr">
              <a:lnSpc>
                <a:spcPct val="100000"/>
              </a:lnSpc>
              <a:spcBef>
                <a:spcPts val="0"/>
              </a:spcBef>
              <a:spcAft>
                <a:spcPts val="0"/>
              </a:spcAft>
              <a:buSzPts val="2800"/>
              <a:buNone/>
              <a:defRPr sz="3000"/>
            </a:lvl6pPr>
            <a:lvl7pPr lvl="6" algn="ctr">
              <a:lnSpc>
                <a:spcPct val="100000"/>
              </a:lnSpc>
              <a:spcBef>
                <a:spcPts val="0"/>
              </a:spcBef>
              <a:spcAft>
                <a:spcPts val="0"/>
              </a:spcAft>
              <a:buSzPts val="2800"/>
              <a:buNone/>
              <a:defRPr sz="3000"/>
            </a:lvl7pPr>
            <a:lvl8pPr lvl="7" algn="ctr">
              <a:lnSpc>
                <a:spcPct val="100000"/>
              </a:lnSpc>
              <a:spcBef>
                <a:spcPts val="0"/>
              </a:spcBef>
              <a:spcAft>
                <a:spcPts val="0"/>
              </a:spcAft>
              <a:buSzPts val="2800"/>
              <a:buNone/>
              <a:defRPr sz="3000"/>
            </a:lvl8pPr>
            <a:lvl9pPr lvl="8" algn="ctr">
              <a:lnSpc>
                <a:spcPct val="100000"/>
              </a:lnSpc>
              <a:spcBef>
                <a:spcPts val="0"/>
              </a:spcBef>
              <a:spcAft>
                <a:spcPts val="0"/>
              </a:spcAft>
              <a:buSzPts val="2800"/>
              <a:buNone/>
              <a:defRPr sz="3000"/>
            </a:lvl9pPr>
          </a:lstStyle>
          <a:p/>
        </p:txBody>
      </p:sp>
      <p:sp>
        <p:nvSpPr>
          <p:cNvPr id="177" name="Google Shape;177;p42"/>
          <p:cNvSpPr/>
          <p:nvPr/>
        </p:nvSpPr>
        <p:spPr>
          <a:xfrm>
            <a:off x="6419025" y="1575200"/>
            <a:ext cx="2725105" cy="240896"/>
          </a:xfrm>
          <a:custGeom>
            <a:rect b="b" l="l" r="r" t="t"/>
            <a:pathLst>
              <a:path extrusionOk="0" h="5847" w="106491">
                <a:moveTo>
                  <a:pt x="1" y="0"/>
                </a:moveTo>
                <a:lnTo>
                  <a:pt x="1" y="5846"/>
                </a:lnTo>
                <a:lnTo>
                  <a:pt x="106490" y="5846"/>
                </a:lnTo>
                <a:lnTo>
                  <a:pt x="106490" y="0"/>
                </a:lnTo>
                <a:close/>
              </a:path>
            </a:pathLst>
          </a:custGeom>
          <a:solidFill>
            <a:srgbClr val="D7073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 name="Google Shape;178;p42"/>
          <p:cNvSpPr/>
          <p:nvPr/>
        </p:nvSpPr>
        <p:spPr>
          <a:xfrm>
            <a:off x="0" y="4700673"/>
            <a:ext cx="1675636" cy="442823"/>
          </a:xfrm>
          <a:custGeom>
            <a:rect b="b" l="l" r="r" t="t"/>
            <a:pathLst>
              <a:path extrusionOk="0" h="5847" w="106491">
                <a:moveTo>
                  <a:pt x="1" y="0"/>
                </a:moveTo>
                <a:lnTo>
                  <a:pt x="1" y="5846"/>
                </a:lnTo>
                <a:lnTo>
                  <a:pt x="106490" y="5846"/>
                </a:lnTo>
                <a:lnTo>
                  <a:pt x="106490" y="0"/>
                </a:lnTo>
                <a:close/>
              </a:path>
            </a:pathLst>
          </a:custGeom>
          <a:solidFill>
            <a:srgbClr val="4C67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79" name="Shape 179"/>
        <p:cNvGrpSpPr/>
        <p:nvPr/>
      </p:nvGrpSpPr>
      <p:grpSpPr>
        <a:xfrm>
          <a:off x="0" y="0"/>
          <a:ext cx="0" cy="0"/>
          <a:chOff x="0" y="0"/>
          <a:chExt cx="0" cy="0"/>
        </a:xfrm>
      </p:grpSpPr>
      <p:sp>
        <p:nvSpPr>
          <p:cNvPr id="180" name="Google Shape;180;p43"/>
          <p:cNvSpPr txBox="1"/>
          <p:nvPr>
            <p:ph idx="1" type="body"/>
          </p:nvPr>
        </p:nvSpPr>
        <p:spPr>
          <a:xfrm>
            <a:off x="311700" y="3306869"/>
            <a:ext cx="8520600" cy="651000"/>
          </a:xfrm>
          <a:prstGeom prst="rect">
            <a:avLst/>
          </a:prstGeom>
          <a:noFill/>
          <a:ln>
            <a:noFill/>
          </a:ln>
        </p:spPr>
        <p:txBody>
          <a:bodyPr anchorCtr="0" anchor="t" bIns="91425" lIns="91425" spcFirstLastPara="1" rIns="91425" wrap="square" tIns="91425">
            <a:noAutofit/>
          </a:bodyPr>
          <a:lstStyle>
            <a:lvl1pPr indent="-330200" lvl="0" marL="457200" algn="ctr">
              <a:lnSpc>
                <a:spcPct val="115000"/>
              </a:lnSpc>
              <a:spcBef>
                <a:spcPts val="0"/>
              </a:spcBef>
              <a:spcAft>
                <a:spcPts val="0"/>
              </a:spcAft>
              <a:buSzPts val="1600"/>
              <a:buChar char="●"/>
              <a:defRPr sz="1600"/>
            </a:lvl1pPr>
            <a:lvl2pPr indent="-330200" lvl="1" marL="914400" algn="ctr">
              <a:lnSpc>
                <a:spcPct val="115000"/>
              </a:lnSpc>
              <a:spcBef>
                <a:spcPts val="1600"/>
              </a:spcBef>
              <a:spcAft>
                <a:spcPts val="0"/>
              </a:spcAft>
              <a:buSzPts val="1600"/>
              <a:buChar char="○"/>
              <a:defRPr sz="1600"/>
            </a:lvl2pPr>
            <a:lvl3pPr indent="-330200" lvl="2" marL="1371600" algn="ctr">
              <a:lnSpc>
                <a:spcPct val="115000"/>
              </a:lnSpc>
              <a:spcBef>
                <a:spcPts val="1600"/>
              </a:spcBef>
              <a:spcAft>
                <a:spcPts val="0"/>
              </a:spcAft>
              <a:buSzPts val="1600"/>
              <a:buChar char="■"/>
              <a:defRPr sz="1600"/>
            </a:lvl3pPr>
            <a:lvl4pPr indent="-330200" lvl="3" marL="1828800" algn="ctr">
              <a:lnSpc>
                <a:spcPct val="115000"/>
              </a:lnSpc>
              <a:spcBef>
                <a:spcPts val="1600"/>
              </a:spcBef>
              <a:spcAft>
                <a:spcPts val="0"/>
              </a:spcAft>
              <a:buSzPts val="1600"/>
              <a:buChar char="●"/>
              <a:defRPr sz="1600"/>
            </a:lvl4pPr>
            <a:lvl5pPr indent="-330200" lvl="4" marL="2286000" algn="ctr">
              <a:lnSpc>
                <a:spcPct val="115000"/>
              </a:lnSpc>
              <a:spcBef>
                <a:spcPts val="1600"/>
              </a:spcBef>
              <a:spcAft>
                <a:spcPts val="0"/>
              </a:spcAft>
              <a:buSzPts val="1600"/>
              <a:buChar char="○"/>
              <a:defRPr sz="1600"/>
            </a:lvl5pPr>
            <a:lvl6pPr indent="-330200" lvl="5" marL="2743200" algn="ctr">
              <a:lnSpc>
                <a:spcPct val="115000"/>
              </a:lnSpc>
              <a:spcBef>
                <a:spcPts val="1600"/>
              </a:spcBef>
              <a:spcAft>
                <a:spcPts val="0"/>
              </a:spcAft>
              <a:buSzPts val="1600"/>
              <a:buChar char="■"/>
              <a:defRPr sz="1600"/>
            </a:lvl6pPr>
            <a:lvl7pPr indent="-330200" lvl="6" marL="3200400" algn="ctr">
              <a:lnSpc>
                <a:spcPct val="115000"/>
              </a:lnSpc>
              <a:spcBef>
                <a:spcPts val="1600"/>
              </a:spcBef>
              <a:spcAft>
                <a:spcPts val="0"/>
              </a:spcAft>
              <a:buSzPts val="1600"/>
              <a:buChar char="●"/>
              <a:defRPr sz="1600"/>
            </a:lvl7pPr>
            <a:lvl8pPr indent="-330200" lvl="7" marL="3657600" algn="ctr">
              <a:lnSpc>
                <a:spcPct val="115000"/>
              </a:lnSpc>
              <a:spcBef>
                <a:spcPts val="1600"/>
              </a:spcBef>
              <a:spcAft>
                <a:spcPts val="0"/>
              </a:spcAft>
              <a:buSzPts val="1600"/>
              <a:buChar char="○"/>
              <a:defRPr sz="1600"/>
            </a:lvl8pPr>
            <a:lvl9pPr indent="-330200" lvl="8" marL="4114800" algn="ctr">
              <a:lnSpc>
                <a:spcPct val="115000"/>
              </a:lnSpc>
              <a:spcBef>
                <a:spcPts val="1600"/>
              </a:spcBef>
              <a:spcAft>
                <a:spcPts val="1600"/>
              </a:spcAft>
              <a:buSzPts val="1600"/>
              <a:buChar char="■"/>
              <a:defRPr sz="1600"/>
            </a:lvl9pPr>
          </a:lstStyle>
          <a:p/>
        </p:txBody>
      </p:sp>
      <p:sp>
        <p:nvSpPr>
          <p:cNvPr id="181" name="Google Shape;181;p43"/>
          <p:cNvSpPr/>
          <p:nvPr/>
        </p:nvSpPr>
        <p:spPr>
          <a:xfrm rot="10800000">
            <a:off x="2751806" y="4243474"/>
            <a:ext cx="6391269" cy="904876"/>
          </a:xfrm>
          <a:custGeom>
            <a:rect b="b" l="l" r="r" t="t"/>
            <a:pathLst>
              <a:path extrusionOk="0" h="2763" w="16884">
                <a:moveTo>
                  <a:pt x="1" y="0"/>
                </a:moveTo>
                <a:lnTo>
                  <a:pt x="1" y="2762"/>
                </a:lnTo>
                <a:lnTo>
                  <a:pt x="16884" y="2762"/>
                </a:lnTo>
                <a:lnTo>
                  <a:pt x="16884" y="0"/>
                </a:lnTo>
                <a:close/>
              </a:path>
            </a:pathLst>
          </a:cu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 name="Google Shape;182;p43"/>
          <p:cNvSpPr/>
          <p:nvPr/>
        </p:nvSpPr>
        <p:spPr>
          <a:xfrm rot="10800000">
            <a:off x="1361250" y="1501127"/>
            <a:ext cx="7781825" cy="1525098"/>
          </a:xfrm>
          <a:custGeom>
            <a:rect b="b" l="l" r="r" t="t"/>
            <a:pathLst>
              <a:path extrusionOk="0" h="2775" w="2882">
                <a:moveTo>
                  <a:pt x="1" y="0"/>
                </a:moveTo>
                <a:lnTo>
                  <a:pt x="1" y="2774"/>
                </a:lnTo>
                <a:lnTo>
                  <a:pt x="2882" y="2774"/>
                </a:lnTo>
                <a:lnTo>
                  <a:pt x="2882" y="0"/>
                </a:lnTo>
                <a:close/>
              </a:path>
            </a:pathLst>
          </a:custGeom>
          <a:solidFill>
            <a:srgbClr val="D7073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 name="Google Shape;183;p43"/>
          <p:cNvSpPr/>
          <p:nvPr/>
        </p:nvSpPr>
        <p:spPr>
          <a:xfrm rot="10800000">
            <a:off x="2" y="1"/>
            <a:ext cx="5791098" cy="505550"/>
          </a:xfrm>
          <a:custGeom>
            <a:rect b="b" l="l" r="r" t="t"/>
            <a:pathLst>
              <a:path extrusionOk="0" h="2775" w="2882">
                <a:moveTo>
                  <a:pt x="1" y="0"/>
                </a:moveTo>
                <a:lnTo>
                  <a:pt x="1" y="2774"/>
                </a:lnTo>
                <a:lnTo>
                  <a:pt x="2882" y="2774"/>
                </a:lnTo>
                <a:lnTo>
                  <a:pt x="2882" y="0"/>
                </a:lnTo>
                <a:close/>
              </a:path>
            </a:pathLst>
          </a:custGeom>
          <a:solidFill>
            <a:srgbClr val="FFFFFF">
              <a:alpha val="3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 name="Google Shape;184;p43"/>
          <p:cNvSpPr/>
          <p:nvPr/>
        </p:nvSpPr>
        <p:spPr>
          <a:xfrm rot="10800000">
            <a:off x="21" y="1501871"/>
            <a:ext cx="1104138" cy="355443"/>
          </a:xfrm>
          <a:custGeom>
            <a:rect b="b" l="l" r="r" t="t"/>
            <a:pathLst>
              <a:path extrusionOk="0" h="2764" w="8586">
                <a:moveTo>
                  <a:pt x="1" y="1"/>
                </a:moveTo>
                <a:lnTo>
                  <a:pt x="1" y="2763"/>
                </a:lnTo>
                <a:lnTo>
                  <a:pt x="8585" y="2763"/>
                </a:lnTo>
                <a:lnTo>
                  <a:pt x="8585"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 name="Google Shape;185;p43"/>
          <p:cNvSpPr/>
          <p:nvPr/>
        </p:nvSpPr>
        <p:spPr>
          <a:xfrm rot="10800000">
            <a:off x="532482" y="912524"/>
            <a:ext cx="1055445" cy="355301"/>
          </a:xfrm>
          <a:custGeom>
            <a:rect b="b" l="l" r="r" t="t"/>
            <a:pathLst>
              <a:path extrusionOk="0" h="2763" w="12348">
                <a:moveTo>
                  <a:pt x="0" y="1"/>
                </a:moveTo>
                <a:lnTo>
                  <a:pt x="0" y="2763"/>
                </a:lnTo>
                <a:lnTo>
                  <a:pt x="12347" y="2763"/>
                </a:lnTo>
                <a:lnTo>
                  <a:pt x="12347" y="1"/>
                </a:lnTo>
                <a:close/>
              </a:path>
            </a:pathLst>
          </a:custGeom>
          <a:solidFill>
            <a:srgbClr val="FFFFFF">
              <a:alpha val="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 name="Google Shape;186;p43"/>
          <p:cNvSpPr/>
          <p:nvPr/>
        </p:nvSpPr>
        <p:spPr>
          <a:xfrm rot="10800000">
            <a:off x="7173125" y="912516"/>
            <a:ext cx="1970757" cy="355315"/>
          </a:xfrm>
          <a:custGeom>
            <a:rect b="b" l="l" r="r" t="t"/>
            <a:pathLst>
              <a:path extrusionOk="0" h="2763" w="15325">
                <a:moveTo>
                  <a:pt x="1" y="1"/>
                </a:moveTo>
                <a:lnTo>
                  <a:pt x="1" y="2763"/>
                </a:lnTo>
                <a:lnTo>
                  <a:pt x="15324" y="2763"/>
                </a:lnTo>
                <a:lnTo>
                  <a:pt x="15324"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 name="Google Shape;187;p43"/>
          <p:cNvSpPr/>
          <p:nvPr/>
        </p:nvSpPr>
        <p:spPr>
          <a:xfrm rot="10800000">
            <a:off x="1814348" y="912516"/>
            <a:ext cx="1600139" cy="355315"/>
          </a:xfrm>
          <a:custGeom>
            <a:rect b="b" l="l" r="r" t="t"/>
            <a:pathLst>
              <a:path extrusionOk="0" h="2763" w="12443">
                <a:moveTo>
                  <a:pt x="0" y="1"/>
                </a:moveTo>
                <a:lnTo>
                  <a:pt x="0" y="2763"/>
                </a:lnTo>
                <a:lnTo>
                  <a:pt x="12442" y="2763"/>
                </a:lnTo>
                <a:lnTo>
                  <a:pt x="12442" y="1"/>
                </a:lnTo>
                <a:close/>
              </a:path>
            </a:pathLst>
          </a:custGeom>
          <a:solidFill>
            <a:srgbClr val="D7073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 name="Google Shape;188;p43"/>
          <p:cNvSpPr/>
          <p:nvPr/>
        </p:nvSpPr>
        <p:spPr>
          <a:xfrm rot="10800000">
            <a:off x="4523560" y="323049"/>
            <a:ext cx="2095515" cy="356851"/>
          </a:xfrm>
          <a:custGeom>
            <a:rect b="b" l="l" r="r" t="t"/>
            <a:pathLst>
              <a:path extrusionOk="0" h="2775" w="16884">
                <a:moveTo>
                  <a:pt x="0" y="1"/>
                </a:moveTo>
                <a:lnTo>
                  <a:pt x="0" y="2775"/>
                </a:lnTo>
                <a:lnTo>
                  <a:pt x="16883" y="2775"/>
                </a:lnTo>
                <a:lnTo>
                  <a:pt x="16883" y="1"/>
                </a:lnTo>
                <a:close/>
              </a:path>
            </a:pathLst>
          </a:custGeom>
          <a:solidFill>
            <a:srgbClr val="4C67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 name="Google Shape;189;p43"/>
          <p:cNvSpPr/>
          <p:nvPr/>
        </p:nvSpPr>
        <p:spPr>
          <a:xfrm rot="10800000">
            <a:off x="7381057" y="3345678"/>
            <a:ext cx="1762943" cy="355322"/>
          </a:xfrm>
          <a:custGeom>
            <a:rect b="b" l="l" r="r" t="t"/>
            <a:pathLst>
              <a:path extrusionOk="0" h="2763" w="16884">
                <a:moveTo>
                  <a:pt x="1" y="0"/>
                </a:moveTo>
                <a:lnTo>
                  <a:pt x="1" y="2762"/>
                </a:lnTo>
                <a:lnTo>
                  <a:pt x="16884" y="2762"/>
                </a:lnTo>
                <a:lnTo>
                  <a:pt x="16884" y="0"/>
                </a:lnTo>
                <a:close/>
              </a:path>
            </a:pathLst>
          </a:custGeom>
          <a:solidFill>
            <a:srgbClr val="D7073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 name="Google Shape;190;p43"/>
          <p:cNvSpPr/>
          <p:nvPr/>
        </p:nvSpPr>
        <p:spPr>
          <a:xfrm rot="10800000">
            <a:off x="-4" y="2084924"/>
            <a:ext cx="1785554" cy="356851"/>
          </a:xfrm>
          <a:custGeom>
            <a:rect b="b" l="l" r="r" t="t"/>
            <a:pathLst>
              <a:path extrusionOk="0" h="2775" w="15325">
                <a:moveTo>
                  <a:pt x="1" y="0"/>
                </a:moveTo>
                <a:lnTo>
                  <a:pt x="1" y="2774"/>
                </a:lnTo>
                <a:lnTo>
                  <a:pt x="15324" y="2774"/>
                </a:lnTo>
                <a:lnTo>
                  <a:pt x="15324" y="0"/>
                </a:lnTo>
                <a:close/>
              </a:path>
            </a:pathLst>
          </a:custGeom>
          <a:solidFill>
            <a:srgbClr val="4C67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 name="Google Shape;191;p43"/>
          <p:cNvSpPr/>
          <p:nvPr/>
        </p:nvSpPr>
        <p:spPr>
          <a:xfrm rot="10800000">
            <a:off x="656319" y="4788199"/>
            <a:ext cx="2628881" cy="355301"/>
          </a:xfrm>
          <a:custGeom>
            <a:rect b="b" l="l" r="r" t="t"/>
            <a:pathLst>
              <a:path extrusionOk="0" h="2763" w="16884">
                <a:moveTo>
                  <a:pt x="1" y="0"/>
                </a:moveTo>
                <a:lnTo>
                  <a:pt x="1" y="2762"/>
                </a:lnTo>
                <a:lnTo>
                  <a:pt x="16884" y="2762"/>
                </a:lnTo>
                <a:lnTo>
                  <a:pt x="16884" y="0"/>
                </a:lnTo>
                <a:close/>
              </a:path>
            </a:pathLst>
          </a:custGeom>
          <a:solidFill>
            <a:srgbClr val="4C67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 name="Google Shape;192;p43"/>
          <p:cNvSpPr txBox="1"/>
          <p:nvPr>
            <p:ph hasCustomPrompt="1" type="title"/>
          </p:nvPr>
        </p:nvSpPr>
        <p:spPr>
          <a:xfrm>
            <a:off x="311700" y="1847850"/>
            <a:ext cx="8520600" cy="1382700"/>
          </a:xfrm>
          <a:prstGeom prst="rect">
            <a:avLst/>
          </a:prstGeom>
          <a:noFill/>
          <a:ln>
            <a:noFill/>
          </a:ln>
        </p:spPr>
        <p:txBody>
          <a:bodyPr anchorCtr="0" anchor="b" bIns="0" lIns="91425" spcFirstLastPara="1" rIns="91425" wrap="square" tIns="0">
            <a:noAutofit/>
          </a:bodyPr>
          <a:lstStyle>
            <a:lvl1pPr lvl="0" algn="ctr">
              <a:lnSpc>
                <a:spcPct val="100000"/>
              </a:lnSpc>
              <a:spcBef>
                <a:spcPts val="0"/>
              </a:spcBef>
              <a:spcAft>
                <a:spcPts val="0"/>
              </a:spcAft>
              <a:buSzPts val="12500"/>
              <a:buNone/>
              <a:defRPr sz="12500"/>
            </a:lvl1pPr>
            <a:lvl2pPr lvl="1" algn="ctr">
              <a:lnSpc>
                <a:spcPct val="100000"/>
              </a:lnSpc>
              <a:spcBef>
                <a:spcPts val="0"/>
              </a:spcBef>
              <a:spcAft>
                <a:spcPts val="0"/>
              </a:spcAft>
              <a:buSzPts val="12500"/>
              <a:buFont typeface="Overpass Mono"/>
              <a:buNone/>
              <a:defRPr b="1" sz="12500">
                <a:latin typeface="Overpass Mono"/>
                <a:ea typeface="Overpass Mono"/>
                <a:cs typeface="Overpass Mono"/>
                <a:sym typeface="Overpass Mono"/>
              </a:defRPr>
            </a:lvl2pPr>
            <a:lvl3pPr lvl="2" algn="ctr">
              <a:lnSpc>
                <a:spcPct val="100000"/>
              </a:lnSpc>
              <a:spcBef>
                <a:spcPts val="0"/>
              </a:spcBef>
              <a:spcAft>
                <a:spcPts val="0"/>
              </a:spcAft>
              <a:buSzPts val="12500"/>
              <a:buFont typeface="Overpass Mono"/>
              <a:buNone/>
              <a:defRPr b="1" sz="12500">
                <a:latin typeface="Overpass Mono"/>
                <a:ea typeface="Overpass Mono"/>
                <a:cs typeface="Overpass Mono"/>
                <a:sym typeface="Overpass Mono"/>
              </a:defRPr>
            </a:lvl3pPr>
            <a:lvl4pPr lvl="3" algn="ctr">
              <a:lnSpc>
                <a:spcPct val="100000"/>
              </a:lnSpc>
              <a:spcBef>
                <a:spcPts val="0"/>
              </a:spcBef>
              <a:spcAft>
                <a:spcPts val="0"/>
              </a:spcAft>
              <a:buSzPts val="12500"/>
              <a:buFont typeface="Overpass Mono"/>
              <a:buNone/>
              <a:defRPr b="1" sz="12500">
                <a:latin typeface="Overpass Mono"/>
                <a:ea typeface="Overpass Mono"/>
                <a:cs typeface="Overpass Mono"/>
                <a:sym typeface="Overpass Mono"/>
              </a:defRPr>
            </a:lvl4pPr>
            <a:lvl5pPr lvl="4" algn="ctr">
              <a:lnSpc>
                <a:spcPct val="100000"/>
              </a:lnSpc>
              <a:spcBef>
                <a:spcPts val="0"/>
              </a:spcBef>
              <a:spcAft>
                <a:spcPts val="0"/>
              </a:spcAft>
              <a:buSzPts val="12500"/>
              <a:buFont typeface="Overpass Mono"/>
              <a:buNone/>
              <a:defRPr b="1" sz="12500">
                <a:latin typeface="Overpass Mono"/>
                <a:ea typeface="Overpass Mono"/>
                <a:cs typeface="Overpass Mono"/>
                <a:sym typeface="Overpass Mono"/>
              </a:defRPr>
            </a:lvl5pPr>
            <a:lvl6pPr lvl="5" algn="ctr">
              <a:lnSpc>
                <a:spcPct val="100000"/>
              </a:lnSpc>
              <a:spcBef>
                <a:spcPts val="0"/>
              </a:spcBef>
              <a:spcAft>
                <a:spcPts val="0"/>
              </a:spcAft>
              <a:buSzPts val="12500"/>
              <a:buFont typeface="Overpass Mono"/>
              <a:buNone/>
              <a:defRPr b="1" sz="12500">
                <a:latin typeface="Overpass Mono"/>
                <a:ea typeface="Overpass Mono"/>
                <a:cs typeface="Overpass Mono"/>
                <a:sym typeface="Overpass Mono"/>
              </a:defRPr>
            </a:lvl6pPr>
            <a:lvl7pPr lvl="6" algn="ctr">
              <a:lnSpc>
                <a:spcPct val="100000"/>
              </a:lnSpc>
              <a:spcBef>
                <a:spcPts val="0"/>
              </a:spcBef>
              <a:spcAft>
                <a:spcPts val="0"/>
              </a:spcAft>
              <a:buSzPts val="12500"/>
              <a:buFont typeface="Overpass Mono"/>
              <a:buNone/>
              <a:defRPr b="1" sz="12500">
                <a:latin typeface="Overpass Mono"/>
                <a:ea typeface="Overpass Mono"/>
                <a:cs typeface="Overpass Mono"/>
                <a:sym typeface="Overpass Mono"/>
              </a:defRPr>
            </a:lvl7pPr>
            <a:lvl8pPr lvl="7" algn="ctr">
              <a:lnSpc>
                <a:spcPct val="100000"/>
              </a:lnSpc>
              <a:spcBef>
                <a:spcPts val="0"/>
              </a:spcBef>
              <a:spcAft>
                <a:spcPts val="0"/>
              </a:spcAft>
              <a:buSzPts val="12500"/>
              <a:buFont typeface="Overpass Mono"/>
              <a:buNone/>
              <a:defRPr b="1" sz="12500">
                <a:latin typeface="Overpass Mono"/>
                <a:ea typeface="Overpass Mono"/>
                <a:cs typeface="Overpass Mono"/>
                <a:sym typeface="Overpass Mono"/>
              </a:defRPr>
            </a:lvl8pPr>
            <a:lvl9pPr lvl="8" algn="ctr">
              <a:lnSpc>
                <a:spcPct val="100000"/>
              </a:lnSpc>
              <a:spcBef>
                <a:spcPts val="0"/>
              </a:spcBef>
              <a:spcAft>
                <a:spcPts val="0"/>
              </a:spcAft>
              <a:buSzPts val="12500"/>
              <a:buFont typeface="Overpass Mono"/>
              <a:buNone/>
              <a:defRPr b="1" sz="12500">
                <a:latin typeface="Overpass Mono"/>
                <a:ea typeface="Overpass Mono"/>
                <a:cs typeface="Overpass Mono"/>
                <a:sym typeface="Overpass Mono"/>
              </a:defRPr>
            </a:lvl9pPr>
          </a:lstStyle>
          <a:p>
            <a:r>
              <a:t>xx%</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3" name="Shape 193"/>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hree columns">
  <p:cSld name="CUSTOM_1">
    <p:spTree>
      <p:nvGrpSpPr>
        <p:cNvPr id="194" name="Shape 194"/>
        <p:cNvGrpSpPr/>
        <p:nvPr/>
      </p:nvGrpSpPr>
      <p:grpSpPr>
        <a:xfrm>
          <a:off x="0" y="0"/>
          <a:ext cx="0" cy="0"/>
          <a:chOff x="0" y="0"/>
          <a:chExt cx="0" cy="0"/>
        </a:xfrm>
      </p:grpSpPr>
      <p:grpSp>
        <p:nvGrpSpPr>
          <p:cNvPr id="195" name="Google Shape;195;p45"/>
          <p:cNvGrpSpPr/>
          <p:nvPr/>
        </p:nvGrpSpPr>
        <p:grpSpPr>
          <a:xfrm>
            <a:off x="-25" y="2816286"/>
            <a:ext cx="9144046" cy="948350"/>
            <a:chOff x="-25" y="2816286"/>
            <a:chExt cx="9144046" cy="948350"/>
          </a:xfrm>
        </p:grpSpPr>
        <p:sp>
          <p:nvSpPr>
            <p:cNvPr id="196" name="Google Shape;196;p45"/>
            <p:cNvSpPr/>
            <p:nvPr/>
          </p:nvSpPr>
          <p:spPr>
            <a:xfrm>
              <a:off x="5439453" y="3632754"/>
              <a:ext cx="142155" cy="131882"/>
            </a:xfrm>
            <a:custGeom>
              <a:rect b="b" l="l" r="r" t="t"/>
              <a:pathLst>
                <a:path extrusionOk="0" h="4121" w="4442">
                  <a:moveTo>
                    <a:pt x="1" y="1"/>
                  </a:moveTo>
                  <a:lnTo>
                    <a:pt x="1" y="4120"/>
                  </a:lnTo>
                  <a:lnTo>
                    <a:pt x="4442" y="4120"/>
                  </a:lnTo>
                  <a:lnTo>
                    <a:pt x="4442" y="1"/>
                  </a:lnTo>
                  <a:close/>
                </a:path>
              </a:pathLst>
            </a:custGeom>
            <a:solidFill>
              <a:srgbClr val="FFFFFF">
                <a:alpha val="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 name="Google Shape;197;p45"/>
            <p:cNvSpPr/>
            <p:nvPr/>
          </p:nvSpPr>
          <p:spPr>
            <a:xfrm>
              <a:off x="5723675" y="3632754"/>
              <a:ext cx="2948838" cy="131882"/>
            </a:xfrm>
            <a:custGeom>
              <a:rect b="b" l="l" r="r" t="t"/>
              <a:pathLst>
                <a:path extrusionOk="0" h="4121" w="92144">
                  <a:moveTo>
                    <a:pt x="1" y="1"/>
                  </a:moveTo>
                  <a:lnTo>
                    <a:pt x="1" y="4120"/>
                  </a:lnTo>
                  <a:lnTo>
                    <a:pt x="92143" y="4120"/>
                  </a:lnTo>
                  <a:lnTo>
                    <a:pt x="92143" y="1"/>
                  </a:lnTo>
                  <a:close/>
                </a:path>
              </a:pathLst>
            </a:custGeom>
            <a:solidFill>
              <a:srgbClr val="FFFFFF">
                <a:alpha val="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 name="Google Shape;198;p45"/>
            <p:cNvSpPr/>
            <p:nvPr/>
          </p:nvSpPr>
          <p:spPr>
            <a:xfrm>
              <a:off x="4574596" y="3360726"/>
              <a:ext cx="1353834" cy="131882"/>
            </a:xfrm>
            <a:custGeom>
              <a:rect b="b" l="l" r="r" t="t"/>
              <a:pathLst>
                <a:path extrusionOk="0" h="4121" w="42304">
                  <a:moveTo>
                    <a:pt x="0" y="1"/>
                  </a:moveTo>
                  <a:lnTo>
                    <a:pt x="0" y="4120"/>
                  </a:lnTo>
                  <a:lnTo>
                    <a:pt x="42303" y="4120"/>
                  </a:lnTo>
                  <a:lnTo>
                    <a:pt x="42303" y="1"/>
                  </a:lnTo>
                  <a:close/>
                </a:path>
              </a:pathLst>
            </a:custGeom>
            <a:solidFill>
              <a:srgbClr val="FFFFFF">
                <a:alpha val="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 name="Google Shape;199;p45"/>
            <p:cNvSpPr/>
            <p:nvPr/>
          </p:nvSpPr>
          <p:spPr>
            <a:xfrm>
              <a:off x="5129312" y="2816286"/>
              <a:ext cx="1148858" cy="131498"/>
            </a:xfrm>
            <a:custGeom>
              <a:rect b="b" l="l" r="r" t="t"/>
              <a:pathLst>
                <a:path extrusionOk="0" h="4109" w="35899">
                  <a:moveTo>
                    <a:pt x="1" y="1"/>
                  </a:moveTo>
                  <a:lnTo>
                    <a:pt x="1" y="4108"/>
                  </a:lnTo>
                  <a:lnTo>
                    <a:pt x="35898" y="4108"/>
                  </a:lnTo>
                  <a:lnTo>
                    <a:pt x="35898" y="1"/>
                  </a:lnTo>
                  <a:close/>
                </a:path>
              </a:pathLst>
            </a:custGeom>
            <a:solidFill>
              <a:srgbClr val="FFFFFF">
                <a:alpha val="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 name="Google Shape;200;p45"/>
            <p:cNvSpPr/>
            <p:nvPr/>
          </p:nvSpPr>
          <p:spPr>
            <a:xfrm>
              <a:off x="3376749" y="3632754"/>
              <a:ext cx="142155" cy="131882"/>
            </a:xfrm>
            <a:custGeom>
              <a:rect b="b" l="l" r="r" t="t"/>
              <a:pathLst>
                <a:path extrusionOk="0" h="4121" w="4442">
                  <a:moveTo>
                    <a:pt x="0" y="1"/>
                  </a:moveTo>
                  <a:lnTo>
                    <a:pt x="0" y="4120"/>
                  </a:lnTo>
                  <a:lnTo>
                    <a:pt x="4441" y="4120"/>
                  </a:lnTo>
                  <a:lnTo>
                    <a:pt x="4441" y="1"/>
                  </a:lnTo>
                  <a:close/>
                </a:path>
              </a:pathLst>
            </a:custGeom>
            <a:solidFill>
              <a:srgbClr val="FFFFFF">
                <a:alpha val="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 name="Google Shape;201;p45"/>
            <p:cNvSpPr/>
            <p:nvPr/>
          </p:nvSpPr>
          <p:spPr>
            <a:xfrm>
              <a:off x="3077647" y="2816286"/>
              <a:ext cx="370397" cy="131498"/>
            </a:xfrm>
            <a:custGeom>
              <a:rect b="b" l="l" r="r" t="t"/>
              <a:pathLst>
                <a:path extrusionOk="0" h="4109" w="11574">
                  <a:moveTo>
                    <a:pt x="1" y="1"/>
                  </a:moveTo>
                  <a:lnTo>
                    <a:pt x="1" y="4108"/>
                  </a:lnTo>
                  <a:lnTo>
                    <a:pt x="11574" y="4108"/>
                  </a:lnTo>
                  <a:lnTo>
                    <a:pt x="11574" y="1"/>
                  </a:lnTo>
                  <a:close/>
                </a:path>
              </a:pathLst>
            </a:custGeom>
            <a:solidFill>
              <a:srgbClr val="FFFFFF">
                <a:alpha val="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 name="Google Shape;202;p45"/>
            <p:cNvSpPr/>
            <p:nvPr/>
          </p:nvSpPr>
          <p:spPr>
            <a:xfrm>
              <a:off x="3542860" y="2816286"/>
              <a:ext cx="139467" cy="131498"/>
            </a:xfrm>
            <a:custGeom>
              <a:rect b="b" l="l" r="r" t="t"/>
              <a:pathLst>
                <a:path extrusionOk="0" h="4109" w="4358">
                  <a:moveTo>
                    <a:pt x="0" y="1"/>
                  </a:moveTo>
                  <a:lnTo>
                    <a:pt x="0" y="4108"/>
                  </a:lnTo>
                  <a:lnTo>
                    <a:pt x="4358" y="4108"/>
                  </a:lnTo>
                  <a:lnTo>
                    <a:pt x="4358" y="1"/>
                  </a:lnTo>
                  <a:close/>
                </a:path>
              </a:pathLst>
            </a:custGeom>
            <a:solidFill>
              <a:srgbClr val="FFFFFF">
                <a:alpha val="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 name="Google Shape;203;p45"/>
            <p:cNvSpPr/>
            <p:nvPr/>
          </p:nvSpPr>
          <p:spPr>
            <a:xfrm>
              <a:off x="3723818" y="3088314"/>
              <a:ext cx="366205" cy="131882"/>
            </a:xfrm>
            <a:custGeom>
              <a:rect b="b" l="l" r="r" t="t"/>
              <a:pathLst>
                <a:path extrusionOk="0" h="4121" w="11443">
                  <a:moveTo>
                    <a:pt x="1" y="1"/>
                  </a:moveTo>
                  <a:lnTo>
                    <a:pt x="1" y="4120"/>
                  </a:lnTo>
                  <a:lnTo>
                    <a:pt x="11443" y="4120"/>
                  </a:lnTo>
                  <a:lnTo>
                    <a:pt x="11443" y="1"/>
                  </a:lnTo>
                  <a:close/>
                </a:path>
              </a:pathLst>
            </a:custGeom>
            <a:solidFill>
              <a:srgbClr val="FFFFFF">
                <a:alpha val="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 name="Google Shape;204;p45"/>
            <p:cNvSpPr/>
            <p:nvPr/>
          </p:nvSpPr>
          <p:spPr>
            <a:xfrm>
              <a:off x="2734770" y="3088314"/>
              <a:ext cx="891622" cy="131882"/>
            </a:xfrm>
            <a:custGeom>
              <a:rect b="b" l="l" r="r" t="t"/>
              <a:pathLst>
                <a:path extrusionOk="0" h="4121" w="27861">
                  <a:moveTo>
                    <a:pt x="0" y="1"/>
                  </a:moveTo>
                  <a:lnTo>
                    <a:pt x="0" y="4120"/>
                  </a:lnTo>
                  <a:lnTo>
                    <a:pt x="27861" y="4120"/>
                  </a:lnTo>
                  <a:lnTo>
                    <a:pt x="27861" y="1"/>
                  </a:lnTo>
                  <a:close/>
                </a:path>
              </a:pathLst>
            </a:custGeom>
            <a:solidFill>
              <a:srgbClr val="FFFFFF">
                <a:alpha val="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 name="Google Shape;205;p45"/>
            <p:cNvSpPr/>
            <p:nvPr/>
          </p:nvSpPr>
          <p:spPr>
            <a:xfrm>
              <a:off x="864832" y="3632754"/>
              <a:ext cx="142155" cy="131882"/>
            </a:xfrm>
            <a:custGeom>
              <a:rect b="b" l="l" r="r" t="t"/>
              <a:pathLst>
                <a:path extrusionOk="0" h="4121" w="4442">
                  <a:moveTo>
                    <a:pt x="0" y="1"/>
                  </a:moveTo>
                  <a:lnTo>
                    <a:pt x="0" y="4120"/>
                  </a:lnTo>
                  <a:lnTo>
                    <a:pt x="4441" y="4120"/>
                  </a:lnTo>
                  <a:lnTo>
                    <a:pt x="4441" y="1"/>
                  </a:lnTo>
                  <a:close/>
                </a:path>
              </a:pathLst>
            </a:custGeom>
            <a:solidFill>
              <a:srgbClr val="FFFFFF">
                <a:alpha val="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 name="Google Shape;206;p45"/>
            <p:cNvSpPr/>
            <p:nvPr/>
          </p:nvSpPr>
          <p:spPr>
            <a:xfrm>
              <a:off x="1149054" y="3632754"/>
              <a:ext cx="2031679" cy="131882"/>
            </a:xfrm>
            <a:custGeom>
              <a:rect b="b" l="l" r="r" t="t"/>
              <a:pathLst>
                <a:path extrusionOk="0" h="4121" w="63485">
                  <a:moveTo>
                    <a:pt x="0" y="1"/>
                  </a:moveTo>
                  <a:lnTo>
                    <a:pt x="0" y="4120"/>
                  </a:lnTo>
                  <a:lnTo>
                    <a:pt x="63484" y="4120"/>
                  </a:lnTo>
                  <a:lnTo>
                    <a:pt x="63484" y="1"/>
                  </a:lnTo>
                  <a:close/>
                </a:path>
              </a:pathLst>
            </a:custGeom>
            <a:solidFill>
              <a:srgbClr val="FFFFFF">
                <a:alpha val="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 name="Google Shape;207;p45"/>
            <p:cNvSpPr/>
            <p:nvPr/>
          </p:nvSpPr>
          <p:spPr>
            <a:xfrm>
              <a:off x="-25" y="3360726"/>
              <a:ext cx="1353802" cy="131882"/>
            </a:xfrm>
            <a:custGeom>
              <a:rect b="b" l="l" r="r" t="t"/>
              <a:pathLst>
                <a:path extrusionOk="0" h="4121" w="42303">
                  <a:moveTo>
                    <a:pt x="0" y="1"/>
                  </a:moveTo>
                  <a:lnTo>
                    <a:pt x="0" y="4120"/>
                  </a:lnTo>
                  <a:lnTo>
                    <a:pt x="42303" y="4120"/>
                  </a:lnTo>
                  <a:lnTo>
                    <a:pt x="42303" y="1"/>
                  </a:lnTo>
                  <a:close/>
                </a:path>
              </a:pathLst>
            </a:custGeom>
            <a:solidFill>
              <a:srgbClr val="FFFFFF">
                <a:alpha val="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 name="Google Shape;208;p45"/>
            <p:cNvSpPr/>
            <p:nvPr/>
          </p:nvSpPr>
          <p:spPr>
            <a:xfrm>
              <a:off x="824064" y="2816286"/>
              <a:ext cx="1337833" cy="131498"/>
            </a:xfrm>
            <a:custGeom>
              <a:rect b="b" l="l" r="r" t="t"/>
              <a:pathLst>
                <a:path extrusionOk="0" h="4109" w="41804">
                  <a:moveTo>
                    <a:pt x="0" y="1"/>
                  </a:moveTo>
                  <a:lnTo>
                    <a:pt x="0" y="4108"/>
                  </a:lnTo>
                  <a:lnTo>
                    <a:pt x="41803" y="4108"/>
                  </a:lnTo>
                  <a:lnTo>
                    <a:pt x="41803" y="1"/>
                  </a:lnTo>
                  <a:close/>
                </a:path>
              </a:pathLst>
            </a:custGeom>
            <a:solidFill>
              <a:srgbClr val="FFFFFF">
                <a:alpha val="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 name="Google Shape;209;p45"/>
            <p:cNvSpPr/>
            <p:nvPr/>
          </p:nvSpPr>
          <p:spPr>
            <a:xfrm>
              <a:off x="582114" y="2816286"/>
              <a:ext cx="139499" cy="131498"/>
            </a:xfrm>
            <a:custGeom>
              <a:rect b="b" l="l" r="r" t="t"/>
              <a:pathLst>
                <a:path extrusionOk="0" h="4109" w="4359">
                  <a:moveTo>
                    <a:pt x="1" y="1"/>
                  </a:moveTo>
                  <a:lnTo>
                    <a:pt x="1" y="4108"/>
                  </a:lnTo>
                  <a:lnTo>
                    <a:pt x="4358" y="4108"/>
                  </a:lnTo>
                  <a:lnTo>
                    <a:pt x="4358" y="1"/>
                  </a:lnTo>
                  <a:close/>
                </a:path>
              </a:pathLst>
            </a:custGeom>
            <a:solidFill>
              <a:srgbClr val="FFFFFF">
                <a:alpha val="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 name="Google Shape;210;p45"/>
            <p:cNvSpPr/>
            <p:nvPr/>
          </p:nvSpPr>
          <p:spPr>
            <a:xfrm>
              <a:off x="8756420" y="3632754"/>
              <a:ext cx="142155" cy="131882"/>
            </a:xfrm>
            <a:custGeom>
              <a:rect b="b" l="l" r="r" t="t"/>
              <a:pathLst>
                <a:path extrusionOk="0" h="4121" w="4442">
                  <a:moveTo>
                    <a:pt x="0" y="1"/>
                  </a:moveTo>
                  <a:lnTo>
                    <a:pt x="0" y="4120"/>
                  </a:lnTo>
                  <a:lnTo>
                    <a:pt x="4441" y="4120"/>
                  </a:lnTo>
                  <a:lnTo>
                    <a:pt x="4441" y="1"/>
                  </a:lnTo>
                  <a:close/>
                </a:path>
              </a:pathLst>
            </a:custGeom>
            <a:solidFill>
              <a:srgbClr val="FFFFFF">
                <a:alpha val="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 name="Google Shape;211;p45"/>
            <p:cNvSpPr/>
            <p:nvPr/>
          </p:nvSpPr>
          <p:spPr>
            <a:xfrm>
              <a:off x="7790219" y="3360726"/>
              <a:ext cx="1353802" cy="131882"/>
            </a:xfrm>
            <a:custGeom>
              <a:rect b="b" l="l" r="r" t="t"/>
              <a:pathLst>
                <a:path extrusionOk="0" h="4121" w="42303">
                  <a:moveTo>
                    <a:pt x="0" y="1"/>
                  </a:moveTo>
                  <a:lnTo>
                    <a:pt x="0" y="4120"/>
                  </a:lnTo>
                  <a:lnTo>
                    <a:pt x="42303" y="4120"/>
                  </a:lnTo>
                  <a:lnTo>
                    <a:pt x="42303" y="1"/>
                  </a:lnTo>
                  <a:close/>
                </a:path>
              </a:pathLst>
            </a:custGeom>
            <a:solidFill>
              <a:srgbClr val="FFFFFF">
                <a:alpha val="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 name="Google Shape;212;p45"/>
            <p:cNvSpPr/>
            <p:nvPr/>
          </p:nvSpPr>
          <p:spPr>
            <a:xfrm>
              <a:off x="6982098" y="2816286"/>
              <a:ext cx="1154938" cy="131498"/>
            </a:xfrm>
            <a:custGeom>
              <a:rect b="b" l="l" r="r" t="t"/>
              <a:pathLst>
                <a:path extrusionOk="0" h="4109" w="36089">
                  <a:moveTo>
                    <a:pt x="1" y="1"/>
                  </a:moveTo>
                  <a:lnTo>
                    <a:pt x="1" y="4108"/>
                  </a:lnTo>
                  <a:lnTo>
                    <a:pt x="36089" y="4108"/>
                  </a:lnTo>
                  <a:lnTo>
                    <a:pt x="36089" y="1"/>
                  </a:lnTo>
                  <a:close/>
                </a:path>
              </a:pathLst>
            </a:custGeom>
            <a:solidFill>
              <a:srgbClr val="FFFFFF">
                <a:alpha val="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 name="Google Shape;213;p45"/>
            <p:cNvSpPr/>
            <p:nvPr/>
          </p:nvSpPr>
          <p:spPr>
            <a:xfrm>
              <a:off x="8279016" y="2816286"/>
              <a:ext cx="139883" cy="131498"/>
            </a:xfrm>
            <a:custGeom>
              <a:rect b="b" l="l" r="r" t="t"/>
              <a:pathLst>
                <a:path extrusionOk="0" h="4109" w="4371">
                  <a:moveTo>
                    <a:pt x="1" y="1"/>
                  </a:moveTo>
                  <a:lnTo>
                    <a:pt x="1" y="4108"/>
                  </a:lnTo>
                  <a:lnTo>
                    <a:pt x="4370" y="4108"/>
                  </a:lnTo>
                  <a:lnTo>
                    <a:pt x="4370" y="1"/>
                  </a:lnTo>
                  <a:close/>
                </a:path>
              </a:pathLst>
            </a:custGeom>
            <a:solidFill>
              <a:srgbClr val="FFFFFF">
                <a:alpha val="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14" name="Google Shape;214;p45"/>
          <p:cNvSpPr txBox="1"/>
          <p:nvPr>
            <p:ph type="ctrTitle"/>
          </p:nvPr>
        </p:nvSpPr>
        <p:spPr>
          <a:xfrm flipH="1">
            <a:off x="6355375" y="-142871"/>
            <a:ext cx="1435800" cy="430500"/>
          </a:xfrm>
          <a:prstGeom prst="rect">
            <a:avLst/>
          </a:prstGeom>
          <a:noFill/>
          <a:ln>
            <a:noFill/>
          </a:ln>
        </p:spPr>
        <p:txBody>
          <a:bodyPr anchorCtr="0" anchor="b" bIns="0" lIns="91425" spcFirstLastPara="1" rIns="91425" wrap="square" tIns="91425">
            <a:noAutofit/>
          </a:bodyPr>
          <a:lstStyle>
            <a:lvl1pPr lvl="0" algn="ctr">
              <a:lnSpc>
                <a:spcPct val="100000"/>
              </a:lnSpc>
              <a:spcBef>
                <a:spcPts val="0"/>
              </a:spcBef>
              <a:spcAft>
                <a:spcPts val="0"/>
              </a:spcAft>
              <a:buClr>
                <a:schemeClr val="lt1"/>
              </a:buClr>
              <a:buSzPts val="2400"/>
              <a:buNone/>
              <a:defRPr sz="2200"/>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p:txBody>
      </p:sp>
      <p:sp>
        <p:nvSpPr>
          <p:cNvPr id="215" name="Google Shape;215;p45"/>
          <p:cNvSpPr txBox="1"/>
          <p:nvPr>
            <p:ph idx="1" type="subTitle"/>
          </p:nvPr>
        </p:nvSpPr>
        <p:spPr>
          <a:xfrm flipH="1">
            <a:off x="6040625" y="1928650"/>
            <a:ext cx="2066400" cy="430500"/>
          </a:xfrm>
          <a:prstGeom prst="rect">
            <a:avLst/>
          </a:prstGeom>
          <a:noFill/>
          <a:ln>
            <a:noFill/>
          </a:ln>
        </p:spPr>
        <p:txBody>
          <a:bodyPr anchorCtr="0" anchor="t" bIns="91425" lIns="91425" spcFirstLastPara="1" rIns="91425" wrap="square" tIns="0">
            <a:noAutofit/>
          </a:bodyPr>
          <a:lstStyle>
            <a:lvl1pPr lvl="0" algn="ctr">
              <a:lnSpc>
                <a:spcPct val="115000"/>
              </a:lnSpc>
              <a:spcBef>
                <a:spcPts val="0"/>
              </a:spcBef>
              <a:spcAft>
                <a:spcPts val="0"/>
              </a:spcAft>
              <a:buSzPts val="1400"/>
              <a:buFont typeface="Anaheim"/>
              <a:buNone/>
              <a:defRPr sz="1400">
                <a:latin typeface="Anaheim"/>
                <a:ea typeface="Anaheim"/>
                <a:cs typeface="Anaheim"/>
                <a:sym typeface="Anaheim"/>
              </a:defRPr>
            </a:lvl1pPr>
            <a:lvl2pPr lvl="1" algn="ctr">
              <a:lnSpc>
                <a:spcPct val="115000"/>
              </a:lnSpc>
              <a:spcBef>
                <a:spcPts val="0"/>
              </a:spcBef>
              <a:spcAft>
                <a:spcPts val="0"/>
              </a:spcAft>
              <a:buSzPts val="1400"/>
              <a:buFont typeface="Anaheim"/>
              <a:buNone/>
              <a:defRPr>
                <a:latin typeface="Anaheim"/>
                <a:ea typeface="Anaheim"/>
                <a:cs typeface="Anaheim"/>
                <a:sym typeface="Anaheim"/>
              </a:defRPr>
            </a:lvl2pPr>
            <a:lvl3pPr lvl="2" algn="ctr">
              <a:lnSpc>
                <a:spcPct val="115000"/>
              </a:lnSpc>
              <a:spcBef>
                <a:spcPts val="0"/>
              </a:spcBef>
              <a:spcAft>
                <a:spcPts val="0"/>
              </a:spcAft>
              <a:buSzPts val="1400"/>
              <a:buFont typeface="Anaheim"/>
              <a:buNone/>
              <a:defRPr sz="1400">
                <a:latin typeface="Anaheim"/>
                <a:ea typeface="Anaheim"/>
                <a:cs typeface="Anaheim"/>
                <a:sym typeface="Anaheim"/>
              </a:defRPr>
            </a:lvl3pPr>
            <a:lvl4pPr lvl="3" algn="ctr">
              <a:lnSpc>
                <a:spcPct val="115000"/>
              </a:lnSpc>
              <a:spcBef>
                <a:spcPts val="0"/>
              </a:spcBef>
              <a:spcAft>
                <a:spcPts val="0"/>
              </a:spcAft>
              <a:buSzPts val="1400"/>
              <a:buFont typeface="Anaheim"/>
              <a:buNone/>
              <a:defRPr sz="1400">
                <a:latin typeface="Anaheim"/>
                <a:ea typeface="Anaheim"/>
                <a:cs typeface="Anaheim"/>
                <a:sym typeface="Anaheim"/>
              </a:defRPr>
            </a:lvl4pPr>
            <a:lvl5pPr lvl="4" algn="ctr">
              <a:lnSpc>
                <a:spcPct val="115000"/>
              </a:lnSpc>
              <a:spcBef>
                <a:spcPts val="0"/>
              </a:spcBef>
              <a:spcAft>
                <a:spcPts val="0"/>
              </a:spcAft>
              <a:buSzPts val="1400"/>
              <a:buFont typeface="Anaheim"/>
              <a:buNone/>
              <a:defRPr sz="1400">
                <a:latin typeface="Anaheim"/>
                <a:ea typeface="Anaheim"/>
                <a:cs typeface="Anaheim"/>
                <a:sym typeface="Anaheim"/>
              </a:defRPr>
            </a:lvl5pPr>
            <a:lvl6pPr lvl="5" algn="ctr">
              <a:lnSpc>
                <a:spcPct val="115000"/>
              </a:lnSpc>
              <a:spcBef>
                <a:spcPts val="0"/>
              </a:spcBef>
              <a:spcAft>
                <a:spcPts val="0"/>
              </a:spcAft>
              <a:buSzPts val="1400"/>
              <a:buFont typeface="Anaheim"/>
              <a:buNone/>
              <a:defRPr sz="1400">
                <a:latin typeface="Anaheim"/>
                <a:ea typeface="Anaheim"/>
                <a:cs typeface="Anaheim"/>
                <a:sym typeface="Anaheim"/>
              </a:defRPr>
            </a:lvl6pPr>
            <a:lvl7pPr lvl="6" algn="ctr">
              <a:lnSpc>
                <a:spcPct val="115000"/>
              </a:lnSpc>
              <a:spcBef>
                <a:spcPts val="0"/>
              </a:spcBef>
              <a:spcAft>
                <a:spcPts val="0"/>
              </a:spcAft>
              <a:buSzPts val="1400"/>
              <a:buFont typeface="Anaheim"/>
              <a:buNone/>
              <a:defRPr sz="1400">
                <a:latin typeface="Anaheim"/>
                <a:ea typeface="Anaheim"/>
                <a:cs typeface="Anaheim"/>
                <a:sym typeface="Anaheim"/>
              </a:defRPr>
            </a:lvl7pPr>
            <a:lvl8pPr lvl="7" algn="ctr">
              <a:lnSpc>
                <a:spcPct val="115000"/>
              </a:lnSpc>
              <a:spcBef>
                <a:spcPts val="0"/>
              </a:spcBef>
              <a:spcAft>
                <a:spcPts val="0"/>
              </a:spcAft>
              <a:buSzPts val="1400"/>
              <a:buFont typeface="Anaheim"/>
              <a:buNone/>
              <a:defRPr sz="1400">
                <a:latin typeface="Anaheim"/>
                <a:ea typeface="Anaheim"/>
                <a:cs typeface="Anaheim"/>
                <a:sym typeface="Anaheim"/>
              </a:defRPr>
            </a:lvl8pPr>
            <a:lvl9pPr lvl="8" algn="ctr">
              <a:lnSpc>
                <a:spcPct val="115000"/>
              </a:lnSpc>
              <a:spcBef>
                <a:spcPts val="0"/>
              </a:spcBef>
              <a:spcAft>
                <a:spcPts val="0"/>
              </a:spcAft>
              <a:buSzPts val="1400"/>
              <a:buFont typeface="Anaheim"/>
              <a:buNone/>
              <a:defRPr sz="1400">
                <a:latin typeface="Anaheim"/>
                <a:ea typeface="Anaheim"/>
                <a:cs typeface="Anaheim"/>
                <a:sym typeface="Anaheim"/>
              </a:defRPr>
            </a:lvl9pPr>
          </a:lstStyle>
          <a:p/>
        </p:txBody>
      </p:sp>
      <p:sp>
        <p:nvSpPr>
          <p:cNvPr id="216" name="Google Shape;216;p45"/>
          <p:cNvSpPr txBox="1"/>
          <p:nvPr>
            <p:ph idx="2" type="ctrTitle"/>
          </p:nvPr>
        </p:nvSpPr>
        <p:spPr>
          <a:xfrm flipH="1">
            <a:off x="1037600" y="1428754"/>
            <a:ext cx="2066400" cy="430500"/>
          </a:xfrm>
          <a:prstGeom prst="rect">
            <a:avLst/>
          </a:prstGeom>
          <a:noFill/>
          <a:ln>
            <a:noFill/>
          </a:ln>
        </p:spPr>
        <p:txBody>
          <a:bodyPr anchorCtr="0" anchor="b" bIns="0" lIns="91425" spcFirstLastPara="1" rIns="91425" wrap="square" tIns="91425">
            <a:noAutofit/>
          </a:bodyPr>
          <a:lstStyle>
            <a:lvl1pPr lvl="0" algn="ctr">
              <a:lnSpc>
                <a:spcPct val="100000"/>
              </a:lnSpc>
              <a:spcBef>
                <a:spcPts val="0"/>
              </a:spcBef>
              <a:spcAft>
                <a:spcPts val="0"/>
              </a:spcAft>
              <a:buClr>
                <a:schemeClr val="lt1"/>
              </a:buClr>
              <a:buSzPts val="2400"/>
              <a:buNone/>
              <a:defRPr sz="2200"/>
            </a:lvl1pPr>
            <a:lvl2pPr lvl="1" algn="r">
              <a:lnSpc>
                <a:spcPct val="100000"/>
              </a:lnSpc>
              <a:spcBef>
                <a:spcPts val="0"/>
              </a:spcBef>
              <a:spcAft>
                <a:spcPts val="0"/>
              </a:spcAft>
              <a:buClr>
                <a:schemeClr val="lt1"/>
              </a:buClr>
              <a:buSzPts val="1800"/>
              <a:buNone/>
              <a:defRPr sz="1800">
                <a:solidFill>
                  <a:schemeClr val="lt1"/>
                </a:solidFill>
              </a:defRPr>
            </a:lvl2pPr>
            <a:lvl3pPr lvl="2" algn="r">
              <a:lnSpc>
                <a:spcPct val="100000"/>
              </a:lnSpc>
              <a:spcBef>
                <a:spcPts val="0"/>
              </a:spcBef>
              <a:spcAft>
                <a:spcPts val="0"/>
              </a:spcAft>
              <a:buClr>
                <a:schemeClr val="lt1"/>
              </a:buClr>
              <a:buSzPts val="1800"/>
              <a:buNone/>
              <a:defRPr sz="1800">
                <a:solidFill>
                  <a:schemeClr val="lt1"/>
                </a:solidFill>
              </a:defRPr>
            </a:lvl3pPr>
            <a:lvl4pPr lvl="3" algn="r">
              <a:lnSpc>
                <a:spcPct val="100000"/>
              </a:lnSpc>
              <a:spcBef>
                <a:spcPts val="0"/>
              </a:spcBef>
              <a:spcAft>
                <a:spcPts val="0"/>
              </a:spcAft>
              <a:buClr>
                <a:schemeClr val="lt1"/>
              </a:buClr>
              <a:buSzPts val="1800"/>
              <a:buNone/>
              <a:defRPr sz="1800">
                <a:solidFill>
                  <a:schemeClr val="lt1"/>
                </a:solidFill>
              </a:defRPr>
            </a:lvl4pPr>
            <a:lvl5pPr lvl="4" algn="r">
              <a:lnSpc>
                <a:spcPct val="100000"/>
              </a:lnSpc>
              <a:spcBef>
                <a:spcPts val="0"/>
              </a:spcBef>
              <a:spcAft>
                <a:spcPts val="0"/>
              </a:spcAft>
              <a:buClr>
                <a:schemeClr val="lt1"/>
              </a:buClr>
              <a:buSzPts val="1800"/>
              <a:buNone/>
              <a:defRPr sz="1800">
                <a:solidFill>
                  <a:schemeClr val="lt1"/>
                </a:solidFill>
              </a:defRPr>
            </a:lvl5pPr>
            <a:lvl6pPr lvl="5" algn="r">
              <a:lnSpc>
                <a:spcPct val="100000"/>
              </a:lnSpc>
              <a:spcBef>
                <a:spcPts val="0"/>
              </a:spcBef>
              <a:spcAft>
                <a:spcPts val="0"/>
              </a:spcAft>
              <a:buClr>
                <a:schemeClr val="lt1"/>
              </a:buClr>
              <a:buSzPts val="1800"/>
              <a:buNone/>
              <a:defRPr sz="1800">
                <a:solidFill>
                  <a:schemeClr val="lt1"/>
                </a:solidFill>
              </a:defRPr>
            </a:lvl6pPr>
            <a:lvl7pPr lvl="6" algn="r">
              <a:lnSpc>
                <a:spcPct val="100000"/>
              </a:lnSpc>
              <a:spcBef>
                <a:spcPts val="0"/>
              </a:spcBef>
              <a:spcAft>
                <a:spcPts val="0"/>
              </a:spcAft>
              <a:buClr>
                <a:schemeClr val="lt1"/>
              </a:buClr>
              <a:buSzPts val="1800"/>
              <a:buNone/>
              <a:defRPr sz="1800">
                <a:solidFill>
                  <a:schemeClr val="lt1"/>
                </a:solidFill>
              </a:defRPr>
            </a:lvl7pPr>
            <a:lvl8pPr lvl="7" algn="r">
              <a:lnSpc>
                <a:spcPct val="100000"/>
              </a:lnSpc>
              <a:spcBef>
                <a:spcPts val="0"/>
              </a:spcBef>
              <a:spcAft>
                <a:spcPts val="0"/>
              </a:spcAft>
              <a:buClr>
                <a:schemeClr val="lt1"/>
              </a:buClr>
              <a:buSzPts val="1800"/>
              <a:buNone/>
              <a:defRPr sz="1800">
                <a:solidFill>
                  <a:schemeClr val="lt1"/>
                </a:solidFill>
              </a:defRPr>
            </a:lvl8pPr>
            <a:lvl9pPr lvl="8" algn="r">
              <a:lnSpc>
                <a:spcPct val="100000"/>
              </a:lnSpc>
              <a:spcBef>
                <a:spcPts val="0"/>
              </a:spcBef>
              <a:spcAft>
                <a:spcPts val="0"/>
              </a:spcAft>
              <a:buClr>
                <a:schemeClr val="lt1"/>
              </a:buClr>
              <a:buSzPts val="1800"/>
              <a:buNone/>
              <a:defRPr sz="1800">
                <a:solidFill>
                  <a:schemeClr val="lt1"/>
                </a:solidFill>
              </a:defRPr>
            </a:lvl9pPr>
          </a:lstStyle>
          <a:p/>
        </p:txBody>
      </p:sp>
      <p:sp>
        <p:nvSpPr>
          <p:cNvPr id="217" name="Google Shape;217;p45"/>
          <p:cNvSpPr txBox="1"/>
          <p:nvPr>
            <p:ph idx="3" type="subTitle"/>
          </p:nvPr>
        </p:nvSpPr>
        <p:spPr>
          <a:xfrm flipH="1">
            <a:off x="1037000" y="1928650"/>
            <a:ext cx="2067000" cy="430500"/>
          </a:xfrm>
          <a:prstGeom prst="rect">
            <a:avLst/>
          </a:prstGeom>
          <a:noFill/>
          <a:ln>
            <a:noFill/>
          </a:ln>
        </p:spPr>
        <p:txBody>
          <a:bodyPr anchorCtr="0" anchor="t" bIns="91425" lIns="91425" spcFirstLastPara="1" rIns="91425" wrap="square" tIns="0">
            <a:noAutofit/>
          </a:bodyPr>
          <a:lstStyle>
            <a:lvl1pPr lvl="0" algn="ctr">
              <a:lnSpc>
                <a:spcPct val="115000"/>
              </a:lnSpc>
              <a:spcBef>
                <a:spcPts val="0"/>
              </a:spcBef>
              <a:spcAft>
                <a:spcPts val="0"/>
              </a:spcAft>
              <a:buSzPts val="1400"/>
              <a:buFont typeface="Anaheim"/>
              <a:buNone/>
              <a:defRPr sz="1400">
                <a:latin typeface="Anaheim"/>
                <a:ea typeface="Anaheim"/>
                <a:cs typeface="Anaheim"/>
                <a:sym typeface="Anaheim"/>
              </a:defRPr>
            </a:lvl1pPr>
            <a:lvl2pPr lvl="1" algn="ctr">
              <a:lnSpc>
                <a:spcPct val="115000"/>
              </a:lnSpc>
              <a:spcBef>
                <a:spcPts val="0"/>
              </a:spcBef>
              <a:spcAft>
                <a:spcPts val="0"/>
              </a:spcAft>
              <a:buSzPts val="1400"/>
              <a:buFont typeface="Anaheim"/>
              <a:buNone/>
              <a:defRPr>
                <a:latin typeface="Anaheim"/>
                <a:ea typeface="Anaheim"/>
                <a:cs typeface="Anaheim"/>
                <a:sym typeface="Anaheim"/>
              </a:defRPr>
            </a:lvl2pPr>
            <a:lvl3pPr lvl="2" algn="ctr">
              <a:lnSpc>
                <a:spcPct val="115000"/>
              </a:lnSpc>
              <a:spcBef>
                <a:spcPts val="0"/>
              </a:spcBef>
              <a:spcAft>
                <a:spcPts val="0"/>
              </a:spcAft>
              <a:buSzPts val="1400"/>
              <a:buFont typeface="Anaheim"/>
              <a:buNone/>
              <a:defRPr sz="1400">
                <a:latin typeface="Anaheim"/>
                <a:ea typeface="Anaheim"/>
                <a:cs typeface="Anaheim"/>
                <a:sym typeface="Anaheim"/>
              </a:defRPr>
            </a:lvl3pPr>
            <a:lvl4pPr lvl="3" algn="ctr">
              <a:lnSpc>
                <a:spcPct val="115000"/>
              </a:lnSpc>
              <a:spcBef>
                <a:spcPts val="0"/>
              </a:spcBef>
              <a:spcAft>
                <a:spcPts val="0"/>
              </a:spcAft>
              <a:buSzPts val="1400"/>
              <a:buFont typeface="Anaheim"/>
              <a:buNone/>
              <a:defRPr sz="1400">
                <a:latin typeface="Anaheim"/>
                <a:ea typeface="Anaheim"/>
                <a:cs typeface="Anaheim"/>
                <a:sym typeface="Anaheim"/>
              </a:defRPr>
            </a:lvl4pPr>
            <a:lvl5pPr lvl="4" algn="ctr">
              <a:lnSpc>
                <a:spcPct val="115000"/>
              </a:lnSpc>
              <a:spcBef>
                <a:spcPts val="0"/>
              </a:spcBef>
              <a:spcAft>
                <a:spcPts val="0"/>
              </a:spcAft>
              <a:buSzPts val="1400"/>
              <a:buFont typeface="Anaheim"/>
              <a:buNone/>
              <a:defRPr sz="1400">
                <a:latin typeface="Anaheim"/>
                <a:ea typeface="Anaheim"/>
                <a:cs typeface="Anaheim"/>
                <a:sym typeface="Anaheim"/>
              </a:defRPr>
            </a:lvl5pPr>
            <a:lvl6pPr lvl="5" algn="ctr">
              <a:lnSpc>
                <a:spcPct val="115000"/>
              </a:lnSpc>
              <a:spcBef>
                <a:spcPts val="0"/>
              </a:spcBef>
              <a:spcAft>
                <a:spcPts val="0"/>
              </a:spcAft>
              <a:buSzPts val="1400"/>
              <a:buFont typeface="Anaheim"/>
              <a:buNone/>
              <a:defRPr sz="1400">
                <a:latin typeface="Anaheim"/>
                <a:ea typeface="Anaheim"/>
                <a:cs typeface="Anaheim"/>
                <a:sym typeface="Anaheim"/>
              </a:defRPr>
            </a:lvl6pPr>
            <a:lvl7pPr lvl="6" algn="ctr">
              <a:lnSpc>
                <a:spcPct val="115000"/>
              </a:lnSpc>
              <a:spcBef>
                <a:spcPts val="0"/>
              </a:spcBef>
              <a:spcAft>
                <a:spcPts val="0"/>
              </a:spcAft>
              <a:buSzPts val="1400"/>
              <a:buFont typeface="Anaheim"/>
              <a:buNone/>
              <a:defRPr sz="1400">
                <a:latin typeface="Anaheim"/>
                <a:ea typeface="Anaheim"/>
                <a:cs typeface="Anaheim"/>
                <a:sym typeface="Anaheim"/>
              </a:defRPr>
            </a:lvl7pPr>
            <a:lvl8pPr lvl="7" algn="ctr">
              <a:lnSpc>
                <a:spcPct val="115000"/>
              </a:lnSpc>
              <a:spcBef>
                <a:spcPts val="0"/>
              </a:spcBef>
              <a:spcAft>
                <a:spcPts val="0"/>
              </a:spcAft>
              <a:buSzPts val="1400"/>
              <a:buFont typeface="Anaheim"/>
              <a:buNone/>
              <a:defRPr sz="1400">
                <a:latin typeface="Anaheim"/>
                <a:ea typeface="Anaheim"/>
                <a:cs typeface="Anaheim"/>
                <a:sym typeface="Anaheim"/>
              </a:defRPr>
            </a:lvl8pPr>
            <a:lvl9pPr lvl="8" algn="ctr">
              <a:lnSpc>
                <a:spcPct val="115000"/>
              </a:lnSpc>
              <a:spcBef>
                <a:spcPts val="0"/>
              </a:spcBef>
              <a:spcAft>
                <a:spcPts val="0"/>
              </a:spcAft>
              <a:buSzPts val="1400"/>
              <a:buFont typeface="Anaheim"/>
              <a:buNone/>
              <a:defRPr sz="1400">
                <a:latin typeface="Anaheim"/>
                <a:ea typeface="Anaheim"/>
                <a:cs typeface="Anaheim"/>
                <a:sym typeface="Anaheim"/>
              </a:defRPr>
            </a:lvl9pPr>
          </a:lstStyle>
          <a:p/>
        </p:txBody>
      </p:sp>
      <p:sp>
        <p:nvSpPr>
          <p:cNvPr id="218" name="Google Shape;218;p45"/>
          <p:cNvSpPr txBox="1"/>
          <p:nvPr>
            <p:ph idx="4" type="ctrTitle"/>
          </p:nvPr>
        </p:nvSpPr>
        <p:spPr>
          <a:xfrm flipH="1">
            <a:off x="3829056" y="-219071"/>
            <a:ext cx="1466400" cy="430500"/>
          </a:xfrm>
          <a:prstGeom prst="rect">
            <a:avLst/>
          </a:prstGeom>
          <a:noFill/>
          <a:ln>
            <a:noFill/>
          </a:ln>
        </p:spPr>
        <p:txBody>
          <a:bodyPr anchorCtr="0" anchor="b" bIns="0" lIns="91425" spcFirstLastPara="1" rIns="91425" wrap="square" tIns="91425">
            <a:noAutofit/>
          </a:bodyPr>
          <a:lstStyle>
            <a:lvl1pPr lvl="0" algn="ctr">
              <a:lnSpc>
                <a:spcPct val="100000"/>
              </a:lnSpc>
              <a:spcBef>
                <a:spcPts val="0"/>
              </a:spcBef>
              <a:spcAft>
                <a:spcPts val="0"/>
              </a:spcAft>
              <a:buClr>
                <a:schemeClr val="lt1"/>
              </a:buClr>
              <a:buSzPts val="2400"/>
              <a:buNone/>
              <a:defRPr sz="2200"/>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p:txBody>
      </p:sp>
      <p:sp>
        <p:nvSpPr>
          <p:cNvPr id="219" name="Google Shape;219;p45"/>
          <p:cNvSpPr txBox="1"/>
          <p:nvPr>
            <p:ph idx="5" type="subTitle"/>
          </p:nvPr>
        </p:nvSpPr>
        <p:spPr>
          <a:xfrm flipH="1">
            <a:off x="3539465" y="1928650"/>
            <a:ext cx="2067000" cy="430500"/>
          </a:xfrm>
          <a:prstGeom prst="rect">
            <a:avLst/>
          </a:prstGeom>
          <a:noFill/>
          <a:ln>
            <a:noFill/>
          </a:ln>
        </p:spPr>
        <p:txBody>
          <a:bodyPr anchorCtr="0" anchor="t" bIns="91425" lIns="91425" spcFirstLastPara="1" rIns="91425" wrap="square" tIns="0">
            <a:noAutofit/>
          </a:bodyPr>
          <a:lstStyle>
            <a:lvl1pPr lvl="0" algn="ctr">
              <a:lnSpc>
                <a:spcPct val="115000"/>
              </a:lnSpc>
              <a:spcBef>
                <a:spcPts val="0"/>
              </a:spcBef>
              <a:spcAft>
                <a:spcPts val="0"/>
              </a:spcAft>
              <a:buSzPts val="1400"/>
              <a:buFont typeface="Anaheim"/>
              <a:buNone/>
              <a:defRPr sz="1400">
                <a:latin typeface="Anaheim"/>
                <a:ea typeface="Anaheim"/>
                <a:cs typeface="Anaheim"/>
                <a:sym typeface="Anaheim"/>
              </a:defRPr>
            </a:lvl1pPr>
            <a:lvl2pPr lvl="1" algn="ctr">
              <a:lnSpc>
                <a:spcPct val="115000"/>
              </a:lnSpc>
              <a:spcBef>
                <a:spcPts val="0"/>
              </a:spcBef>
              <a:spcAft>
                <a:spcPts val="0"/>
              </a:spcAft>
              <a:buSzPts val="1400"/>
              <a:buFont typeface="Anaheim"/>
              <a:buNone/>
              <a:defRPr>
                <a:latin typeface="Anaheim"/>
                <a:ea typeface="Anaheim"/>
                <a:cs typeface="Anaheim"/>
                <a:sym typeface="Anaheim"/>
              </a:defRPr>
            </a:lvl2pPr>
            <a:lvl3pPr lvl="2" algn="ctr">
              <a:lnSpc>
                <a:spcPct val="115000"/>
              </a:lnSpc>
              <a:spcBef>
                <a:spcPts val="0"/>
              </a:spcBef>
              <a:spcAft>
                <a:spcPts val="0"/>
              </a:spcAft>
              <a:buSzPts val="1400"/>
              <a:buFont typeface="Anaheim"/>
              <a:buNone/>
              <a:defRPr sz="1400">
                <a:latin typeface="Anaheim"/>
                <a:ea typeface="Anaheim"/>
                <a:cs typeface="Anaheim"/>
                <a:sym typeface="Anaheim"/>
              </a:defRPr>
            </a:lvl3pPr>
            <a:lvl4pPr lvl="3" algn="ctr">
              <a:lnSpc>
                <a:spcPct val="115000"/>
              </a:lnSpc>
              <a:spcBef>
                <a:spcPts val="0"/>
              </a:spcBef>
              <a:spcAft>
                <a:spcPts val="0"/>
              </a:spcAft>
              <a:buSzPts val="1400"/>
              <a:buFont typeface="Anaheim"/>
              <a:buNone/>
              <a:defRPr sz="1400">
                <a:latin typeface="Anaheim"/>
                <a:ea typeface="Anaheim"/>
                <a:cs typeface="Anaheim"/>
                <a:sym typeface="Anaheim"/>
              </a:defRPr>
            </a:lvl4pPr>
            <a:lvl5pPr lvl="4" algn="ctr">
              <a:lnSpc>
                <a:spcPct val="115000"/>
              </a:lnSpc>
              <a:spcBef>
                <a:spcPts val="0"/>
              </a:spcBef>
              <a:spcAft>
                <a:spcPts val="0"/>
              </a:spcAft>
              <a:buSzPts val="1400"/>
              <a:buFont typeface="Anaheim"/>
              <a:buNone/>
              <a:defRPr sz="1400">
                <a:latin typeface="Anaheim"/>
                <a:ea typeface="Anaheim"/>
                <a:cs typeface="Anaheim"/>
                <a:sym typeface="Anaheim"/>
              </a:defRPr>
            </a:lvl5pPr>
            <a:lvl6pPr lvl="5" algn="ctr">
              <a:lnSpc>
                <a:spcPct val="115000"/>
              </a:lnSpc>
              <a:spcBef>
                <a:spcPts val="0"/>
              </a:spcBef>
              <a:spcAft>
                <a:spcPts val="0"/>
              </a:spcAft>
              <a:buSzPts val="1400"/>
              <a:buFont typeface="Anaheim"/>
              <a:buNone/>
              <a:defRPr sz="1400">
                <a:latin typeface="Anaheim"/>
                <a:ea typeface="Anaheim"/>
                <a:cs typeface="Anaheim"/>
                <a:sym typeface="Anaheim"/>
              </a:defRPr>
            </a:lvl6pPr>
            <a:lvl7pPr lvl="6" algn="ctr">
              <a:lnSpc>
                <a:spcPct val="115000"/>
              </a:lnSpc>
              <a:spcBef>
                <a:spcPts val="0"/>
              </a:spcBef>
              <a:spcAft>
                <a:spcPts val="0"/>
              </a:spcAft>
              <a:buSzPts val="1400"/>
              <a:buFont typeface="Anaheim"/>
              <a:buNone/>
              <a:defRPr sz="1400">
                <a:latin typeface="Anaheim"/>
                <a:ea typeface="Anaheim"/>
                <a:cs typeface="Anaheim"/>
                <a:sym typeface="Anaheim"/>
              </a:defRPr>
            </a:lvl7pPr>
            <a:lvl8pPr lvl="7" algn="ctr">
              <a:lnSpc>
                <a:spcPct val="115000"/>
              </a:lnSpc>
              <a:spcBef>
                <a:spcPts val="0"/>
              </a:spcBef>
              <a:spcAft>
                <a:spcPts val="0"/>
              </a:spcAft>
              <a:buSzPts val="1400"/>
              <a:buFont typeface="Anaheim"/>
              <a:buNone/>
              <a:defRPr sz="1400">
                <a:latin typeface="Anaheim"/>
                <a:ea typeface="Anaheim"/>
                <a:cs typeface="Anaheim"/>
                <a:sym typeface="Anaheim"/>
              </a:defRPr>
            </a:lvl8pPr>
            <a:lvl9pPr lvl="8" algn="ctr">
              <a:lnSpc>
                <a:spcPct val="115000"/>
              </a:lnSpc>
              <a:spcBef>
                <a:spcPts val="0"/>
              </a:spcBef>
              <a:spcAft>
                <a:spcPts val="0"/>
              </a:spcAft>
              <a:buSzPts val="1400"/>
              <a:buFont typeface="Anaheim"/>
              <a:buNone/>
              <a:defRPr sz="1400">
                <a:latin typeface="Anaheim"/>
                <a:ea typeface="Anaheim"/>
                <a:cs typeface="Anaheim"/>
                <a:sym typeface="Anaheim"/>
              </a:defRPr>
            </a:lvl9pPr>
          </a:lstStyle>
          <a:p/>
        </p:txBody>
      </p:sp>
      <p:sp>
        <p:nvSpPr>
          <p:cNvPr id="220" name="Google Shape;220;p45"/>
          <p:cNvSpPr txBox="1"/>
          <p:nvPr>
            <p:ph idx="6" type="title"/>
          </p:nvPr>
        </p:nvSpPr>
        <p:spPr>
          <a:xfrm>
            <a:off x="1278000" y="342000"/>
            <a:ext cx="6588000" cy="669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3000">
                <a:solidFill>
                  <a:srgbClr val="4C67ED"/>
                </a:solidFill>
              </a:defRPr>
            </a:lvl1pPr>
            <a:lvl2pPr lvl="1" algn="ctr">
              <a:lnSpc>
                <a:spcPct val="100000"/>
              </a:lnSpc>
              <a:spcBef>
                <a:spcPts val="0"/>
              </a:spcBef>
              <a:spcAft>
                <a:spcPts val="0"/>
              </a:spcAft>
              <a:buSzPts val="2800"/>
              <a:buNone/>
              <a:defRPr sz="3000"/>
            </a:lvl2pPr>
            <a:lvl3pPr lvl="2" algn="ctr">
              <a:lnSpc>
                <a:spcPct val="100000"/>
              </a:lnSpc>
              <a:spcBef>
                <a:spcPts val="0"/>
              </a:spcBef>
              <a:spcAft>
                <a:spcPts val="0"/>
              </a:spcAft>
              <a:buSzPts val="2800"/>
              <a:buNone/>
              <a:defRPr sz="3000"/>
            </a:lvl3pPr>
            <a:lvl4pPr lvl="3" algn="ctr">
              <a:lnSpc>
                <a:spcPct val="100000"/>
              </a:lnSpc>
              <a:spcBef>
                <a:spcPts val="0"/>
              </a:spcBef>
              <a:spcAft>
                <a:spcPts val="0"/>
              </a:spcAft>
              <a:buSzPts val="2800"/>
              <a:buNone/>
              <a:defRPr sz="3000"/>
            </a:lvl4pPr>
            <a:lvl5pPr lvl="4" algn="ctr">
              <a:lnSpc>
                <a:spcPct val="100000"/>
              </a:lnSpc>
              <a:spcBef>
                <a:spcPts val="0"/>
              </a:spcBef>
              <a:spcAft>
                <a:spcPts val="0"/>
              </a:spcAft>
              <a:buSzPts val="2800"/>
              <a:buNone/>
              <a:defRPr sz="3000"/>
            </a:lvl5pPr>
            <a:lvl6pPr lvl="5" algn="ctr">
              <a:lnSpc>
                <a:spcPct val="100000"/>
              </a:lnSpc>
              <a:spcBef>
                <a:spcPts val="0"/>
              </a:spcBef>
              <a:spcAft>
                <a:spcPts val="0"/>
              </a:spcAft>
              <a:buSzPts val="2800"/>
              <a:buNone/>
              <a:defRPr sz="3000"/>
            </a:lvl6pPr>
            <a:lvl7pPr lvl="6" algn="ctr">
              <a:lnSpc>
                <a:spcPct val="100000"/>
              </a:lnSpc>
              <a:spcBef>
                <a:spcPts val="0"/>
              </a:spcBef>
              <a:spcAft>
                <a:spcPts val="0"/>
              </a:spcAft>
              <a:buSzPts val="2800"/>
              <a:buNone/>
              <a:defRPr sz="3000"/>
            </a:lvl7pPr>
            <a:lvl8pPr lvl="7" algn="ctr">
              <a:lnSpc>
                <a:spcPct val="100000"/>
              </a:lnSpc>
              <a:spcBef>
                <a:spcPts val="0"/>
              </a:spcBef>
              <a:spcAft>
                <a:spcPts val="0"/>
              </a:spcAft>
              <a:buSzPts val="2800"/>
              <a:buNone/>
              <a:defRPr sz="3000"/>
            </a:lvl8pPr>
            <a:lvl9pPr lvl="8" algn="ctr">
              <a:lnSpc>
                <a:spcPct val="100000"/>
              </a:lnSpc>
              <a:spcBef>
                <a:spcPts val="0"/>
              </a:spcBef>
              <a:spcAft>
                <a:spcPts val="0"/>
              </a:spcAft>
              <a:buSzPts val="2800"/>
              <a:buNone/>
              <a:defRPr sz="3000"/>
            </a:lvl9pPr>
          </a:lstStyle>
          <a:p/>
        </p:txBody>
      </p:sp>
      <p:sp>
        <p:nvSpPr>
          <p:cNvPr id="221" name="Google Shape;221;p45"/>
          <p:cNvSpPr txBox="1"/>
          <p:nvPr>
            <p:ph idx="7" type="ctrTitle"/>
          </p:nvPr>
        </p:nvSpPr>
        <p:spPr>
          <a:xfrm flipH="1">
            <a:off x="3539112" y="1428754"/>
            <a:ext cx="2066400" cy="430500"/>
          </a:xfrm>
          <a:prstGeom prst="rect">
            <a:avLst/>
          </a:prstGeom>
          <a:noFill/>
          <a:ln>
            <a:noFill/>
          </a:ln>
        </p:spPr>
        <p:txBody>
          <a:bodyPr anchorCtr="0" anchor="b" bIns="0" lIns="91425" spcFirstLastPara="1" rIns="91425" wrap="square" tIns="91425">
            <a:noAutofit/>
          </a:bodyPr>
          <a:lstStyle>
            <a:lvl1pPr lvl="0" algn="ctr">
              <a:lnSpc>
                <a:spcPct val="100000"/>
              </a:lnSpc>
              <a:spcBef>
                <a:spcPts val="0"/>
              </a:spcBef>
              <a:spcAft>
                <a:spcPts val="0"/>
              </a:spcAft>
              <a:buClr>
                <a:schemeClr val="lt1"/>
              </a:buClr>
              <a:buSzPts val="2400"/>
              <a:buNone/>
              <a:defRPr sz="2200"/>
            </a:lvl1pPr>
            <a:lvl2pPr lvl="1" algn="r">
              <a:lnSpc>
                <a:spcPct val="100000"/>
              </a:lnSpc>
              <a:spcBef>
                <a:spcPts val="0"/>
              </a:spcBef>
              <a:spcAft>
                <a:spcPts val="0"/>
              </a:spcAft>
              <a:buClr>
                <a:schemeClr val="lt1"/>
              </a:buClr>
              <a:buSzPts val="1800"/>
              <a:buNone/>
              <a:defRPr sz="1800">
                <a:solidFill>
                  <a:schemeClr val="lt1"/>
                </a:solidFill>
              </a:defRPr>
            </a:lvl2pPr>
            <a:lvl3pPr lvl="2" algn="r">
              <a:lnSpc>
                <a:spcPct val="100000"/>
              </a:lnSpc>
              <a:spcBef>
                <a:spcPts val="0"/>
              </a:spcBef>
              <a:spcAft>
                <a:spcPts val="0"/>
              </a:spcAft>
              <a:buClr>
                <a:schemeClr val="lt1"/>
              </a:buClr>
              <a:buSzPts val="1800"/>
              <a:buNone/>
              <a:defRPr sz="1800">
                <a:solidFill>
                  <a:schemeClr val="lt1"/>
                </a:solidFill>
              </a:defRPr>
            </a:lvl3pPr>
            <a:lvl4pPr lvl="3" algn="r">
              <a:lnSpc>
                <a:spcPct val="100000"/>
              </a:lnSpc>
              <a:spcBef>
                <a:spcPts val="0"/>
              </a:spcBef>
              <a:spcAft>
                <a:spcPts val="0"/>
              </a:spcAft>
              <a:buClr>
                <a:schemeClr val="lt1"/>
              </a:buClr>
              <a:buSzPts val="1800"/>
              <a:buNone/>
              <a:defRPr sz="1800">
                <a:solidFill>
                  <a:schemeClr val="lt1"/>
                </a:solidFill>
              </a:defRPr>
            </a:lvl4pPr>
            <a:lvl5pPr lvl="4" algn="r">
              <a:lnSpc>
                <a:spcPct val="100000"/>
              </a:lnSpc>
              <a:spcBef>
                <a:spcPts val="0"/>
              </a:spcBef>
              <a:spcAft>
                <a:spcPts val="0"/>
              </a:spcAft>
              <a:buClr>
                <a:schemeClr val="lt1"/>
              </a:buClr>
              <a:buSzPts val="1800"/>
              <a:buNone/>
              <a:defRPr sz="1800">
                <a:solidFill>
                  <a:schemeClr val="lt1"/>
                </a:solidFill>
              </a:defRPr>
            </a:lvl5pPr>
            <a:lvl6pPr lvl="5" algn="r">
              <a:lnSpc>
                <a:spcPct val="100000"/>
              </a:lnSpc>
              <a:spcBef>
                <a:spcPts val="0"/>
              </a:spcBef>
              <a:spcAft>
                <a:spcPts val="0"/>
              </a:spcAft>
              <a:buClr>
                <a:schemeClr val="lt1"/>
              </a:buClr>
              <a:buSzPts val="1800"/>
              <a:buNone/>
              <a:defRPr sz="1800">
                <a:solidFill>
                  <a:schemeClr val="lt1"/>
                </a:solidFill>
              </a:defRPr>
            </a:lvl6pPr>
            <a:lvl7pPr lvl="6" algn="r">
              <a:lnSpc>
                <a:spcPct val="100000"/>
              </a:lnSpc>
              <a:spcBef>
                <a:spcPts val="0"/>
              </a:spcBef>
              <a:spcAft>
                <a:spcPts val="0"/>
              </a:spcAft>
              <a:buClr>
                <a:schemeClr val="lt1"/>
              </a:buClr>
              <a:buSzPts val="1800"/>
              <a:buNone/>
              <a:defRPr sz="1800">
                <a:solidFill>
                  <a:schemeClr val="lt1"/>
                </a:solidFill>
              </a:defRPr>
            </a:lvl7pPr>
            <a:lvl8pPr lvl="7" algn="r">
              <a:lnSpc>
                <a:spcPct val="100000"/>
              </a:lnSpc>
              <a:spcBef>
                <a:spcPts val="0"/>
              </a:spcBef>
              <a:spcAft>
                <a:spcPts val="0"/>
              </a:spcAft>
              <a:buClr>
                <a:schemeClr val="lt1"/>
              </a:buClr>
              <a:buSzPts val="1800"/>
              <a:buNone/>
              <a:defRPr sz="1800">
                <a:solidFill>
                  <a:schemeClr val="lt1"/>
                </a:solidFill>
              </a:defRPr>
            </a:lvl8pPr>
            <a:lvl9pPr lvl="8" algn="r">
              <a:lnSpc>
                <a:spcPct val="100000"/>
              </a:lnSpc>
              <a:spcBef>
                <a:spcPts val="0"/>
              </a:spcBef>
              <a:spcAft>
                <a:spcPts val="0"/>
              </a:spcAft>
              <a:buClr>
                <a:schemeClr val="lt1"/>
              </a:buClr>
              <a:buSzPts val="1800"/>
              <a:buNone/>
              <a:defRPr sz="1800">
                <a:solidFill>
                  <a:schemeClr val="lt1"/>
                </a:solidFill>
              </a:defRPr>
            </a:lvl9pPr>
          </a:lstStyle>
          <a:p/>
        </p:txBody>
      </p:sp>
      <p:sp>
        <p:nvSpPr>
          <p:cNvPr id="222" name="Google Shape;222;p45"/>
          <p:cNvSpPr txBox="1"/>
          <p:nvPr>
            <p:ph idx="8" type="ctrTitle"/>
          </p:nvPr>
        </p:nvSpPr>
        <p:spPr>
          <a:xfrm flipH="1">
            <a:off x="6041962" y="1428754"/>
            <a:ext cx="2066400" cy="430500"/>
          </a:xfrm>
          <a:prstGeom prst="rect">
            <a:avLst/>
          </a:prstGeom>
          <a:noFill/>
          <a:ln>
            <a:noFill/>
          </a:ln>
        </p:spPr>
        <p:txBody>
          <a:bodyPr anchorCtr="0" anchor="b" bIns="0" lIns="91425" spcFirstLastPara="1" rIns="91425" wrap="square" tIns="91425">
            <a:noAutofit/>
          </a:bodyPr>
          <a:lstStyle>
            <a:lvl1pPr lvl="0" algn="ctr">
              <a:lnSpc>
                <a:spcPct val="100000"/>
              </a:lnSpc>
              <a:spcBef>
                <a:spcPts val="0"/>
              </a:spcBef>
              <a:spcAft>
                <a:spcPts val="0"/>
              </a:spcAft>
              <a:buClr>
                <a:schemeClr val="lt1"/>
              </a:buClr>
              <a:buSzPts val="2400"/>
              <a:buNone/>
              <a:defRPr sz="2200"/>
            </a:lvl1pPr>
            <a:lvl2pPr lvl="1" algn="r">
              <a:lnSpc>
                <a:spcPct val="100000"/>
              </a:lnSpc>
              <a:spcBef>
                <a:spcPts val="0"/>
              </a:spcBef>
              <a:spcAft>
                <a:spcPts val="0"/>
              </a:spcAft>
              <a:buClr>
                <a:schemeClr val="lt1"/>
              </a:buClr>
              <a:buSzPts val="1800"/>
              <a:buNone/>
              <a:defRPr sz="1800">
                <a:solidFill>
                  <a:schemeClr val="lt1"/>
                </a:solidFill>
              </a:defRPr>
            </a:lvl2pPr>
            <a:lvl3pPr lvl="2" algn="r">
              <a:lnSpc>
                <a:spcPct val="100000"/>
              </a:lnSpc>
              <a:spcBef>
                <a:spcPts val="0"/>
              </a:spcBef>
              <a:spcAft>
                <a:spcPts val="0"/>
              </a:spcAft>
              <a:buClr>
                <a:schemeClr val="lt1"/>
              </a:buClr>
              <a:buSzPts val="1800"/>
              <a:buNone/>
              <a:defRPr sz="1800">
                <a:solidFill>
                  <a:schemeClr val="lt1"/>
                </a:solidFill>
              </a:defRPr>
            </a:lvl3pPr>
            <a:lvl4pPr lvl="3" algn="r">
              <a:lnSpc>
                <a:spcPct val="100000"/>
              </a:lnSpc>
              <a:spcBef>
                <a:spcPts val="0"/>
              </a:spcBef>
              <a:spcAft>
                <a:spcPts val="0"/>
              </a:spcAft>
              <a:buClr>
                <a:schemeClr val="lt1"/>
              </a:buClr>
              <a:buSzPts val="1800"/>
              <a:buNone/>
              <a:defRPr sz="1800">
                <a:solidFill>
                  <a:schemeClr val="lt1"/>
                </a:solidFill>
              </a:defRPr>
            </a:lvl4pPr>
            <a:lvl5pPr lvl="4" algn="r">
              <a:lnSpc>
                <a:spcPct val="100000"/>
              </a:lnSpc>
              <a:spcBef>
                <a:spcPts val="0"/>
              </a:spcBef>
              <a:spcAft>
                <a:spcPts val="0"/>
              </a:spcAft>
              <a:buClr>
                <a:schemeClr val="lt1"/>
              </a:buClr>
              <a:buSzPts val="1800"/>
              <a:buNone/>
              <a:defRPr sz="1800">
                <a:solidFill>
                  <a:schemeClr val="lt1"/>
                </a:solidFill>
              </a:defRPr>
            </a:lvl5pPr>
            <a:lvl6pPr lvl="5" algn="r">
              <a:lnSpc>
                <a:spcPct val="100000"/>
              </a:lnSpc>
              <a:spcBef>
                <a:spcPts val="0"/>
              </a:spcBef>
              <a:spcAft>
                <a:spcPts val="0"/>
              </a:spcAft>
              <a:buClr>
                <a:schemeClr val="lt1"/>
              </a:buClr>
              <a:buSzPts val="1800"/>
              <a:buNone/>
              <a:defRPr sz="1800">
                <a:solidFill>
                  <a:schemeClr val="lt1"/>
                </a:solidFill>
              </a:defRPr>
            </a:lvl6pPr>
            <a:lvl7pPr lvl="6" algn="r">
              <a:lnSpc>
                <a:spcPct val="100000"/>
              </a:lnSpc>
              <a:spcBef>
                <a:spcPts val="0"/>
              </a:spcBef>
              <a:spcAft>
                <a:spcPts val="0"/>
              </a:spcAft>
              <a:buClr>
                <a:schemeClr val="lt1"/>
              </a:buClr>
              <a:buSzPts val="1800"/>
              <a:buNone/>
              <a:defRPr sz="1800">
                <a:solidFill>
                  <a:schemeClr val="lt1"/>
                </a:solidFill>
              </a:defRPr>
            </a:lvl7pPr>
            <a:lvl8pPr lvl="7" algn="r">
              <a:lnSpc>
                <a:spcPct val="100000"/>
              </a:lnSpc>
              <a:spcBef>
                <a:spcPts val="0"/>
              </a:spcBef>
              <a:spcAft>
                <a:spcPts val="0"/>
              </a:spcAft>
              <a:buClr>
                <a:schemeClr val="lt1"/>
              </a:buClr>
              <a:buSzPts val="1800"/>
              <a:buNone/>
              <a:defRPr sz="1800">
                <a:solidFill>
                  <a:schemeClr val="lt1"/>
                </a:solidFill>
              </a:defRPr>
            </a:lvl8pPr>
            <a:lvl9pPr lvl="8" algn="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223" name="Shape 223"/>
        <p:cNvGrpSpPr/>
        <p:nvPr/>
      </p:nvGrpSpPr>
      <p:grpSpPr>
        <a:xfrm>
          <a:off x="0" y="0"/>
          <a:ext cx="0" cy="0"/>
          <a:chOff x="0" y="0"/>
          <a:chExt cx="0" cy="0"/>
        </a:xfrm>
      </p:grpSpPr>
      <p:sp>
        <p:nvSpPr>
          <p:cNvPr id="224" name="Google Shape;224;p46"/>
          <p:cNvSpPr/>
          <p:nvPr/>
        </p:nvSpPr>
        <p:spPr>
          <a:xfrm>
            <a:off x="0" y="1584850"/>
            <a:ext cx="4361919" cy="241405"/>
          </a:xfrm>
          <a:custGeom>
            <a:rect b="b" l="l" r="r" t="t"/>
            <a:pathLst>
              <a:path extrusionOk="0" h="5859" w="146079">
                <a:moveTo>
                  <a:pt x="1" y="1"/>
                </a:moveTo>
                <a:lnTo>
                  <a:pt x="1" y="5858"/>
                </a:lnTo>
                <a:lnTo>
                  <a:pt x="146079" y="5858"/>
                </a:lnTo>
                <a:lnTo>
                  <a:pt x="146079" y="1"/>
                </a:lnTo>
                <a:close/>
              </a:path>
            </a:pathLst>
          </a:custGeom>
          <a:solidFill>
            <a:srgbClr val="D7073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 name="Google Shape;225;p46"/>
          <p:cNvSpPr/>
          <p:nvPr/>
        </p:nvSpPr>
        <p:spPr>
          <a:xfrm>
            <a:off x="6076300" y="1584850"/>
            <a:ext cx="1243658" cy="241393"/>
          </a:xfrm>
          <a:custGeom>
            <a:rect b="b" l="l" r="r" t="t"/>
            <a:pathLst>
              <a:path extrusionOk="0" h="5847" w="19503">
                <a:moveTo>
                  <a:pt x="0" y="1"/>
                </a:moveTo>
                <a:lnTo>
                  <a:pt x="0" y="5847"/>
                </a:lnTo>
                <a:lnTo>
                  <a:pt x="19503" y="5847"/>
                </a:lnTo>
                <a:lnTo>
                  <a:pt x="19503" y="1"/>
                </a:lnTo>
                <a:close/>
              </a:path>
            </a:pathLst>
          </a:custGeom>
          <a:solidFill>
            <a:srgbClr val="D7073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 name="Google Shape;226;p46"/>
          <p:cNvSpPr/>
          <p:nvPr/>
        </p:nvSpPr>
        <p:spPr>
          <a:xfrm>
            <a:off x="2172024" y="3002644"/>
            <a:ext cx="1243656" cy="240911"/>
          </a:xfrm>
          <a:custGeom>
            <a:rect b="b" l="l" r="r" t="t"/>
            <a:pathLst>
              <a:path extrusionOk="0" h="5847" w="30184">
                <a:moveTo>
                  <a:pt x="1" y="0"/>
                </a:moveTo>
                <a:lnTo>
                  <a:pt x="1" y="5846"/>
                </a:lnTo>
                <a:lnTo>
                  <a:pt x="30183" y="5846"/>
                </a:lnTo>
                <a:lnTo>
                  <a:pt x="30183" y="0"/>
                </a:lnTo>
                <a:close/>
              </a:path>
            </a:pathLst>
          </a:custGeom>
          <a:solidFill>
            <a:srgbClr val="D7073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 name="Google Shape;227;p46"/>
          <p:cNvSpPr/>
          <p:nvPr/>
        </p:nvSpPr>
        <p:spPr>
          <a:xfrm>
            <a:off x="4667250" y="3002650"/>
            <a:ext cx="4476882" cy="240896"/>
          </a:xfrm>
          <a:custGeom>
            <a:rect b="b" l="l" r="r" t="t"/>
            <a:pathLst>
              <a:path extrusionOk="0" h="5847" w="106491">
                <a:moveTo>
                  <a:pt x="1" y="0"/>
                </a:moveTo>
                <a:lnTo>
                  <a:pt x="1" y="5846"/>
                </a:lnTo>
                <a:lnTo>
                  <a:pt x="106490" y="5846"/>
                </a:lnTo>
                <a:lnTo>
                  <a:pt x="106490" y="0"/>
                </a:lnTo>
                <a:close/>
              </a:path>
            </a:pathLst>
          </a:custGeom>
          <a:solidFill>
            <a:srgbClr val="D7073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 name="Google Shape;228;p46"/>
          <p:cNvSpPr/>
          <p:nvPr/>
        </p:nvSpPr>
        <p:spPr>
          <a:xfrm>
            <a:off x="4552950" y="1584850"/>
            <a:ext cx="1342466" cy="241405"/>
          </a:xfrm>
          <a:custGeom>
            <a:rect b="b" l="l" r="r" t="t"/>
            <a:pathLst>
              <a:path extrusionOk="0" h="5859" w="146079">
                <a:moveTo>
                  <a:pt x="1" y="1"/>
                </a:moveTo>
                <a:lnTo>
                  <a:pt x="1" y="5858"/>
                </a:lnTo>
                <a:lnTo>
                  <a:pt x="146079" y="5858"/>
                </a:lnTo>
                <a:lnTo>
                  <a:pt x="146079" y="1"/>
                </a:lnTo>
                <a:close/>
              </a:path>
            </a:pathLst>
          </a:custGeom>
          <a:solidFill>
            <a:srgbClr val="4C67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 name="Google Shape;229;p46"/>
          <p:cNvSpPr txBox="1"/>
          <p:nvPr>
            <p:ph type="ctrTitle"/>
          </p:nvPr>
        </p:nvSpPr>
        <p:spPr>
          <a:xfrm flipH="1">
            <a:off x="2189800" y="1848349"/>
            <a:ext cx="2163900" cy="240900"/>
          </a:xfrm>
          <a:prstGeom prst="rect">
            <a:avLst/>
          </a:prstGeom>
          <a:noFill/>
          <a:ln>
            <a:noFill/>
          </a:ln>
        </p:spPr>
        <p:txBody>
          <a:bodyPr anchorCtr="0" anchor="b" bIns="0" lIns="91425" spcFirstLastPara="1" rIns="91425" wrap="square" tIns="0">
            <a:noAutofit/>
          </a:bodyPr>
          <a:lstStyle>
            <a:lvl1pPr lvl="0" algn="l">
              <a:lnSpc>
                <a:spcPct val="100000"/>
              </a:lnSpc>
              <a:spcBef>
                <a:spcPts val="0"/>
              </a:spcBef>
              <a:spcAft>
                <a:spcPts val="0"/>
              </a:spcAft>
              <a:buSzPts val="3500"/>
              <a:buNone/>
              <a:defRPr sz="3500"/>
            </a:lvl1pPr>
            <a:lvl2pPr lvl="1" algn="ctr">
              <a:lnSpc>
                <a:spcPct val="100000"/>
              </a:lnSpc>
              <a:spcBef>
                <a:spcPts val="0"/>
              </a:spcBef>
              <a:spcAft>
                <a:spcPts val="0"/>
              </a:spcAft>
              <a:buClr>
                <a:srgbClr val="434343"/>
              </a:buClr>
              <a:buSzPts val="3500"/>
              <a:buNone/>
              <a:defRPr b="1" sz="3500">
                <a:solidFill>
                  <a:srgbClr val="434343"/>
                </a:solidFill>
              </a:defRPr>
            </a:lvl2pPr>
            <a:lvl3pPr lvl="2" algn="ctr">
              <a:lnSpc>
                <a:spcPct val="100000"/>
              </a:lnSpc>
              <a:spcBef>
                <a:spcPts val="0"/>
              </a:spcBef>
              <a:spcAft>
                <a:spcPts val="0"/>
              </a:spcAft>
              <a:buClr>
                <a:srgbClr val="434343"/>
              </a:buClr>
              <a:buSzPts val="3500"/>
              <a:buNone/>
              <a:defRPr b="1" sz="3500">
                <a:solidFill>
                  <a:srgbClr val="434343"/>
                </a:solidFill>
              </a:defRPr>
            </a:lvl3pPr>
            <a:lvl4pPr lvl="3" algn="ctr">
              <a:lnSpc>
                <a:spcPct val="100000"/>
              </a:lnSpc>
              <a:spcBef>
                <a:spcPts val="0"/>
              </a:spcBef>
              <a:spcAft>
                <a:spcPts val="0"/>
              </a:spcAft>
              <a:buClr>
                <a:srgbClr val="434343"/>
              </a:buClr>
              <a:buSzPts val="3500"/>
              <a:buNone/>
              <a:defRPr b="1" sz="3500">
                <a:solidFill>
                  <a:srgbClr val="434343"/>
                </a:solidFill>
              </a:defRPr>
            </a:lvl4pPr>
            <a:lvl5pPr lvl="4" algn="ctr">
              <a:lnSpc>
                <a:spcPct val="100000"/>
              </a:lnSpc>
              <a:spcBef>
                <a:spcPts val="0"/>
              </a:spcBef>
              <a:spcAft>
                <a:spcPts val="0"/>
              </a:spcAft>
              <a:buClr>
                <a:srgbClr val="434343"/>
              </a:buClr>
              <a:buSzPts val="3500"/>
              <a:buNone/>
              <a:defRPr b="1" sz="3500">
                <a:solidFill>
                  <a:srgbClr val="434343"/>
                </a:solidFill>
              </a:defRPr>
            </a:lvl5pPr>
            <a:lvl6pPr lvl="5" algn="ctr">
              <a:lnSpc>
                <a:spcPct val="100000"/>
              </a:lnSpc>
              <a:spcBef>
                <a:spcPts val="0"/>
              </a:spcBef>
              <a:spcAft>
                <a:spcPts val="0"/>
              </a:spcAft>
              <a:buClr>
                <a:srgbClr val="434343"/>
              </a:buClr>
              <a:buSzPts val="3500"/>
              <a:buNone/>
              <a:defRPr b="1" sz="3500">
                <a:solidFill>
                  <a:srgbClr val="434343"/>
                </a:solidFill>
              </a:defRPr>
            </a:lvl6pPr>
            <a:lvl7pPr lvl="6" algn="ctr">
              <a:lnSpc>
                <a:spcPct val="100000"/>
              </a:lnSpc>
              <a:spcBef>
                <a:spcPts val="0"/>
              </a:spcBef>
              <a:spcAft>
                <a:spcPts val="0"/>
              </a:spcAft>
              <a:buClr>
                <a:srgbClr val="434343"/>
              </a:buClr>
              <a:buSzPts val="3500"/>
              <a:buNone/>
              <a:defRPr b="1" sz="3500">
                <a:solidFill>
                  <a:srgbClr val="434343"/>
                </a:solidFill>
              </a:defRPr>
            </a:lvl7pPr>
            <a:lvl8pPr lvl="7" algn="ctr">
              <a:lnSpc>
                <a:spcPct val="100000"/>
              </a:lnSpc>
              <a:spcBef>
                <a:spcPts val="0"/>
              </a:spcBef>
              <a:spcAft>
                <a:spcPts val="0"/>
              </a:spcAft>
              <a:buClr>
                <a:srgbClr val="434343"/>
              </a:buClr>
              <a:buSzPts val="3500"/>
              <a:buNone/>
              <a:defRPr b="1" sz="3500">
                <a:solidFill>
                  <a:srgbClr val="434343"/>
                </a:solidFill>
              </a:defRPr>
            </a:lvl8pPr>
            <a:lvl9pPr lvl="8" algn="ctr">
              <a:lnSpc>
                <a:spcPct val="100000"/>
              </a:lnSpc>
              <a:spcBef>
                <a:spcPts val="0"/>
              </a:spcBef>
              <a:spcAft>
                <a:spcPts val="0"/>
              </a:spcAft>
              <a:buClr>
                <a:srgbClr val="434343"/>
              </a:buClr>
              <a:buSzPts val="3500"/>
              <a:buNone/>
              <a:defRPr b="1" sz="3500">
                <a:solidFill>
                  <a:srgbClr val="434343"/>
                </a:solidFill>
              </a:defRPr>
            </a:lvl9pPr>
          </a:lstStyle>
          <a:p/>
        </p:txBody>
      </p:sp>
      <p:sp>
        <p:nvSpPr>
          <p:cNvPr id="230" name="Google Shape;230;p46"/>
          <p:cNvSpPr txBox="1"/>
          <p:nvPr>
            <p:ph idx="1" type="subTitle"/>
          </p:nvPr>
        </p:nvSpPr>
        <p:spPr>
          <a:xfrm flipH="1">
            <a:off x="2189801" y="2162325"/>
            <a:ext cx="2163900" cy="426600"/>
          </a:xfrm>
          <a:prstGeom prst="rect">
            <a:avLst/>
          </a:prstGeom>
          <a:noFill/>
          <a:ln>
            <a:noFill/>
          </a:ln>
        </p:spPr>
        <p:txBody>
          <a:bodyPr anchorCtr="0" anchor="t" bIns="0" lIns="91425" spcFirstLastPara="1" rIns="91425" wrap="square" tIns="0">
            <a:noAutofit/>
          </a:bodyPr>
          <a:lstStyle>
            <a:lvl1pPr lvl="0" algn="l">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1pPr>
            <a:lvl2pPr lvl="1" algn="ct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2pPr>
            <a:lvl3pPr lvl="2" algn="ct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3pPr>
            <a:lvl4pPr lvl="3" algn="ct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4pPr>
            <a:lvl5pPr lvl="4" algn="ct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5pPr>
            <a:lvl6pPr lvl="5" algn="ct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6pPr>
            <a:lvl7pPr lvl="6" algn="ct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7pPr>
            <a:lvl8pPr lvl="7" algn="ct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8pPr>
            <a:lvl9pPr lvl="8" algn="ct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9pPr>
          </a:lstStyle>
          <a:p/>
        </p:txBody>
      </p:sp>
      <p:sp>
        <p:nvSpPr>
          <p:cNvPr id="231" name="Google Shape;231;p46"/>
          <p:cNvSpPr txBox="1"/>
          <p:nvPr>
            <p:ph idx="2" type="ctrTitle"/>
          </p:nvPr>
        </p:nvSpPr>
        <p:spPr>
          <a:xfrm flipH="1">
            <a:off x="4811675" y="1848401"/>
            <a:ext cx="2163900" cy="240900"/>
          </a:xfrm>
          <a:prstGeom prst="rect">
            <a:avLst/>
          </a:prstGeom>
          <a:noFill/>
          <a:ln>
            <a:noFill/>
          </a:ln>
        </p:spPr>
        <p:txBody>
          <a:bodyPr anchorCtr="0" anchor="b" bIns="0" lIns="91425" spcFirstLastPara="1" rIns="91425" wrap="square" tIns="0">
            <a:noAutofit/>
          </a:bodyPr>
          <a:lstStyle>
            <a:lvl1pPr lvl="0" algn="r">
              <a:lnSpc>
                <a:spcPct val="100000"/>
              </a:lnSpc>
              <a:spcBef>
                <a:spcPts val="0"/>
              </a:spcBef>
              <a:spcAft>
                <a:spcPts val="0"/>
              </a:spcAft>
              <a:buSzPts val="3500"/>
              <a:buNone/>
              <a:defRPr sz="3500"/>
            </a:lvl1pPr>
            <a:lvl2pPr lvl="1" algn="r">
              <a:lnSpc>
                <a:spcPct val="100000"/>
              </a:lnSpc>
              <a:spcBef>
                <a:spcPts val="0"/>
              </a:spcBef>
              <a:spcAft>
                <a:spcPts val="0"/>
              </a:spcAft>
              <a:buClr>
                <a:srgbClr val="434343"/>
              </a:buClr>
              <a:buSzPts val="3500"/>
              <a:buNone/>
              <a:defRPr b="1" sz="3500">
                <a:solidFill>
                  <a:srgbClr val="434343"/>
                </a:solidFill>
              </a:defRPr>
            </a:lvl2pPr>
            <a:lvl3pPr lvl="2" algn="r">
              <a:lnSpc>
                <a:spcPct val="100000"/>
              </a:lnSpc>
              <a:spcBef>
                <a:spcPts val="0"/>
              </a:spcBef>
              <a:spcAft>
                <a:spcPts val="0"/>
              </a:spcAft>
              <a:buClr>
                <a:srgbClr val="434343"/>
              </a:buClr>
              <a:buSzPts val="3500"/>
              <a:buNone/>
              <a:defRPr b="1" sz="3500">
                <a:solidFill>
                  <a:srgbClr val="434343"/>
                </a:solidFill>
              </a:defRPr>
            </a:lvl3pPr>
            <a:lvl4pPr lvl="3" algn="r">
              <a:lnSpc>
                <a:spcPct val="100000"/>
              </a:lnSpc>
              <a:spcBef>
                <a:spcPts val="0"/>
              </a:spcBef>
              <a:spcAft>
                <a:spcPts val="0"/>
              </a:spcAft>
              <a:buClr>
                <a:srgbClr val="434343"/>
              </a:buClr>
              <a:buSzPts val="3500"/>
              <a:buNone/>
              <a:defRPr b="1" sz="3500">
                <a:solidFill>
                  <a:srgbClr val="434343"/>
                </a:solidFill>
              </a:defRPr>
            </a:lvl4pPr>
            <a:lvl5pPr lvl="4" algn="r">
              <a:lnSpc>
                <a:spcPct val="100000"/>
              </a:lnSpc>
              <a:spcBef>
                <a:spcPts val="0"/>
              </a:spcBef>
              <a:spcAft>
                <a:spcPts val="0"/>
              </a:spcAft>
              <a:buClr>
                <a:srgbClr val="434343"/>
              </a:buClr>
              <a:buSzPts val="3500"/>
              <a:buNone/>
              <a:defRPr b="1" sz="3500">
                <a:solidFill>
                  <a:srgbClr val="434343"/>
                </a:solidFill>
              </a:defRPr>
            </a:lvl5pPr>
            <a:lvl6pPr lvl="5" algn="r">
              <a:lnSpc>
                <a:spcPct val="100000"/>
              </a:lnSpc>
              <a:spcBef>
                <a:spcPts val="0"/>
              </a:spcBef>
              <a:spcAft>
                <a:spcPts val="0"/>
              </a:spcAft>
              <a:buClr>
                <a:srgbClr val="434343"/>
              </a:buClr>
              <a:buSzPts val="3500"/>
              <a:buNone/>
              <a:defRPr b="1" sz="3500">
                <a:solidFill>
                  <a:srgbClr val="434343"/>
                </a:solidFill>
              </a:defRPr>
            </a:lvl6pPr>
            <a:lvl7pPr lvl="6" algn="r">
              <a:lnSpc>
                <a:spcPct val="100000"/>
              </a:lnSpc>
              <a:spcBef>
                <a:spcPts val="0"/>
              </a:spcBef>
              <a:spcAft>
                <a:spcPts val="0"/>
              </a:spcAft>
              <a:buClr>
                <a:srgbClr val="434343"/>
              </a:buClr>
              <a:buSzPts val="3500"/>
              <a:buNone/>
              <a:defRPr b="1" sz="3500">
                <a:solidFill>
                  <a:srgbClr val="434343"/>
                </a:solidFill>
              </a:defRPr>
            </a:lvl7pPr>
            <a:lvl8pPr lvl="7" algn="r">
              <a:lnSpc>
                <a:spcPct val="100000"/>
              </a:lnSpc>
              <a:spcBef>
                <a:spcPts val="0"/>
              </a:spcBef>
              <a:spcAft>
                <a:spcPts val="0"/>
              </a:spcAft>
              <a:buClr>
                <a:srgbClr val="434343"/>
              </a:buClr>
              <a:buSzPts val="3500"/>
              <a:buNone/>
              <a:defRPr b="1" sz="3500">
                <a:solidFill>
                  <a:srgbClr val="434343"/>
                </a:solidFill>
              </a:defRPr>
            </a:lvl8pPr>
            <a:lvl9pPr lvl="8" algn="r">
              <a:lnSpc>
                <a:spcPct val="100000"/>
              </a:lnSpc>
              <a:spcBef>
                <a:spcPts val="0"/>
              </a:spcBef>
              <a:spcAft>
                <a:spcPts val="0"/>
              </a:spcAft>
              <a:buClr>
                <a:srgbClr val="434343"/>
              </a:buClr>
              <a:buSzPts val="3500"/>
              <a:buNone/>
              <a:defRPr b="1" sz="3500">
                <a:solidFill>
                  <a:srgbClr val="434343"/>
                </a:solidFill>
              </a:defRPr>
            </a:lvl9pPr>
          </a:lstStyle>
          <a:p/>
        </p:txBody>
      </p:sp>
      <p:sp>
        <p:nvSpPr>
          <p:cNvPr id="232" name="Google Shape;232;p46"/>
          <p:cNvSpPr txBox="1"/>
          <p:nvPr>
            <p:ph idx="3" type="subTitle"/>
          </p:nvPr>
        </p:nvSpPr>
        <p:spPr>
          <a:xfrm flipH="1">
            <a:off x="4811675" y="2163531"/>
            <a:ext cx="2163900" cy="426600"/>
          </a:xfrm>
          <a:prstGeom prst="rect">
            <a:avLst/>
          </a:prstGeom>
          <a:noFill/>
          <a:ln>
            <a:noFill/>
          </a:ln>
        </p:spPr>
        <p:txBody>
          <a:bodyPr anchorCtr="0" anchor="t" bIns="0" lIns="91425" spcFirstLastPara="1" rIns="91425" wrap="square" tIns="0">
            <a:noAutofit/>
          </a:bodyPr>
          <a:lstStyle>
            <a:lvl1pPr lvl="0" algn="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1pPr>
            <a:lvl2pPr lvl="1" algn="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2pPr>
            <a:lvl3pPr lvl="2" algn="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3pPr>
            <a:lvl4pPr lvl="3" algn="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4pPr>
            <a:lvl5pPr lvl="4" algn="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5pPr>
            <a:lvl6pPr lvl="5" algn="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6pPr>
            <a:lvl7pPr lvl="6" algn="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7pPr>
            <a:lvl8pPr lvl="7" algn="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8pPr>
            <a:lvl9pPr lvl="8" algn="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9pPr>
          </a:lstStyle>
          <a:p/>
        </p:txBody>
      </p:sp>
      <p:sp>
        <p:nvSpPr>
          <p:cNvPr id="233" name="Google Shape;233;p46"/>
          <p:cNvSpPr txBox="1"/>
          <p:nvPr>
            <p:ph idx="4" type="ctrTitle"/>
          </p:nvPr>
        </p:nvSpPr>
        <p:spPr>
          <a:xfrm flipH="1">
            <a:off x="2189796" y="3103412"/>
            <a:ext cx="2163900" cy="577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200"/>
            </a:lvl1pPr>
            <a:lvl2pPr lvl="1" algn="ctr">
              <a:lnSpc>
                <a:spcPct val="100000"/>
              </a:lnSpc>
              <a:spcBef>
                <a:spcPts val="0"/>
              </a:spcBef>
              <a:spcAft>
                <a:spcPts val="0"/>
              </a:spcAft>
              <a:buClr>
                <a:srgbClr val="434343"/>
              </a:buClr>
              <a:buSzPts val="1800"/>
              <a:buNone/>
              <a:defRPr sz="1800">
                <a:solidFill>
                  <a:srgbClr val="434343"/>
                </a:solidFill>
              </a:defRPr>
            </a:lvl2pPr>
            <a:lvl3pPr lvl="2" algn="ctr">
              <a:lnSpc>
                <a:spcPct val="100000"/>
              </a:lnSpc>
              <a:spcBef>
                <a:spcPts val="0"/>
              </a:spcBef>
              <a:spcAft>
                <a:spcPts val="0"/>
              </a:spcAft>
              <a:buClr>
                <a:srgbClr val="434343"/>
              </a:buClr>
              <a:buSzPts val="1800"/>
              <a:buNone/>
              <a:defRPr sz="1800">
                <a:solidFill>
                  <a:srgbClr val="434343"/>
                </a:solidFill>
              </a:defRPr>
            </a:lvl3pPr>
            <a:lvl4pPr lvl="3" algn="ctr">
              <a:lnSpc>
                <a:spcPct val="100000"/>
              </a:lnSpc>
              <a:spcBef>
                <a:spcPts val="0"/>
              </a:spcBef>
              <a:spcAft>
                <a:spcPts val="0"/>
              </a:spcAft>
              <a:buClr>
                <a:srgbClr val="434343"/>
              </a:buClr>
              <a:buSzPts val="1800"/>
              <a:buNone/>
              <a:defRPr sz="1800">
                <a:solidFill>
                  <a:srgbClr val="434343"/>
                </a:solidFill>
              </a:defRPr>
            </a:lvl4pPr>
            <a:lvl5pPr lvl="4" algn="ctr">
              <a:lnSpc>
                <a:spcPct val="100000"/>
              </a:lnSpc>
              <a:spcBef>
                <a:spcPts val="0"/>
              </a:spcBef>
              <a:spcAft>
                <a:spcPts val="0"/>
              </a:spcAft>
              <a:buClr>
                <a:srgbClr val="434343"/>
              </a:buClr>
              <a:buSzPts val="1800"/>
              <a:buNone/>
              <a:defRPr sz="1800">
                <a:solidFill>
                  <a:srgbClr val="434343"/>
                </a:solidFill>
              </a:defRPr>
            </a:lvl5pPr>
            <a:lvl6pPr lvl="5" algn="ctr">
              <a:lnSpc>
                <a:spcPct val="100000"/>
              </a:lnSpc>
              <a:spcBef>
                <a:spcPts val="0"/>
              </a:spcBef>
              <a:spcAft>
                <a:spcPts val="0"/>
              </a:spcAft>
              <a:buClr>
                <a:srgbClr val="434343"/>
              </a:buClr>
              <a:buSzPts val="1800"/>
              <a:buNone/>
              <a:defRPr sz="1800">
                <a:solidFill>
                  <a:srgbClr val="434343"/>
                </a:solidFill>
              </a:defRPr>
            </a:lvl6pPr>
            <a:lvl7pPr lvl="6" algn="ctr">
              <a:lnSpc>
                <a:spcPct val="100000"/>
              </a:lnSpc>
              <a:spcBef>
                <a:spcPts val="0"/>
              </a:spcBef>
              <a:spcAft>
                <a:spcPts val="0"/>
              </a:spcAft>
              <a:buClr>
                <a:srgbClr val="434343"/>
              </a:buClr>
              <a:buSzPts val="1800"/>
              <a:buNone/>
              <a:defRPr sz="1800">
                <a:solidFill>
                  <a:srgbClr val="434343"/>
                </a:solidFill>
              </a:defRPr>
            </a:lvl7pPr>
            <a:lvl8pPr lvl="7" algn="ctr">
              <a:lnSpc>
                <a:spcPct val="100000"/>
              </a:lnSpc>
              <a:spcBef>
                <a:spcPts val="0"/>
              </a:spcBef>
              <a:spcAft>
                <a:spcPts val="0"/>
              </a:spcAft>
              <a:buClr>
                <a:srgbClr val="434343"/>
              </a:buClr>
              <a:buSzPts val="1800"/>
              <a:buNone/>
              <a:defRPr sz="1800">
                <a:solidFill>
                  <a:srgbClr val="434343"/>
                </a:solidFill>
              </a:defRPr>
            </a:lvl8pPr>
            <a:lvl9pPr lvl="8" algn="ctr">
              <a:lnSpc>
                <a:spcPct val="100000"/>
              </a:lnSpc>
              <a:spcBef>
                <a:spcPts val="0"/>
              </a:spcBef>
              <a:spcAft>
                <a:spcPts val="0"/>
              </a:spcAft>
              <a:buClr>
                <a:srgbClr val="434343"/>
              </a:buClr>
              <a:buSzPts val="1800"/>
              <a:buNone/>
              <a:defRPr sz="1800">
                <a:solidFill>
                  <a:srgbClr val="434343"/>
                </a:solidFill>
              </a:defRPr>
            </a:lvl9pPr>
          </a:lstStyle>
          <a:p/>
        </p:txBody>
      </p:sp>
      <p:sp>
        <p:nvSpPr>
          <p:cNvPr id="234" name="Google Shape;234;p46"/>
          <p:cNvSpPr txBox="1"/>
          <p:nvPr>
            <p:ph idx="5" type="title"/>
          </p:nvPr>
        </p:nvSpPr>
        <p:spPr>
          <a:xfrm>
            <a:off x="1278000" y="342000"/>
            <a:ext cx="6588000" cy="669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3000">
                <a:solidFill>
                  <a:srgbClr val="4C67ED"/>
                </a:solidFill>
              </a:defRPr>
            </a:lvl1pPr>
            <a:lvl2pPr lvl="1" algn="ctr">
              <a:lnSpc>
                <a:spcPct val="100000"/>
              </a:lnSpc>
              <a:spcBef>
                <a:spcPts val="0"/>
              </a:spcBef>
              <a:spcAft>
                <a:spcPts val="0"/>
              </a:spcAft>
              <a:buSzPts val="2800"/>
              <a:buNone/>
              <a:defRPr sz="3000">
                <a:solidFill>
                  <a:schemeClr val="dk2"/>
                </a:solidFill>
              </a:defRPr>
            </a:lvl2pPr>
            <a:lvl3pPr lvl="2" algn="ctr">
              <a:lnSpc>
                <a:spcPct val="100000"/>
              </a:lnSpc>
              <a:spcBef>
                <a:spcPts val="0"/>
              </a:spcBef>
              <a:spcAft>
                <a:spcPts val="0"/>
              </a:spcAft>
              <a:buSzPts val="2800"/>
              <a:buNone/>
              <a:defRPr sz="3000">
                <a:solidFill>
                  <a:schemeClr val="dk2"/>
                </a:solidFill>
              </a:defRPr>
            </a:lvl3pPr>
            <a:lvl4pPr lvl="3" algn="ctr">
              <a:lnSpc>
                <a:spcPct val="100000"/>
              </a:lnSpc>
              <a:spcBef>
                <a:spcPts val="0"/>
              </a:spcBef>
              <a:spcAft>
                <a:spcPts val="0"/>
              </a:spcAft>
              <a:buSzPts val="2800"/>
              <a:buNone/>
              <a:defRPr sz="3000">
                <a:solidFill>
                  <a:schemeClr val="dk2"/>
                </a:solidFill>
              </a:defRPr>
            </a:lvl4pPr>
            <a:lvl5pPr lvl="4" algn="ctr">
              <a:lnSpc>
                <a:spcPct val="100000"/>
              </a:lnSpc>
              <a:spcBef>
                <a:spcPts val="0"/>
              </a:spcBef>
              <a:spcAft>
                <a:spcPts val="0"/>
              </a:spcAft>
              <a:buSzPts val="2800"/>
              <a:buNone/>
              <a:defRPr sz="3000">
                <a:solidFill>
                  <a:schemeClr val="dk2"/>
                </a:solidFill>
              </a:defRPr>
            </a:lvl5pPr>
            <a:lvl6pPr lvl="5" algn="ctr">
              <a:lnSpc>
                <a:spcPct val="100000"/>
              </a:lnSpc>
              <a:spcBef>
                <a:spcPts val="0"/>
              </a:spcBef>
              <a:spcAft>
                <a:spcPts val="0"/>
              </a:spcAft>
              <a:buSzPts val="2800"/>
              <a:buNone/>
              <a:defRPr sz="3000">
                <a:solidFill>
                  <a:schemeClr val="dk2"/>
                </a:solidFill>
              </a:defRPr>
            </a:lvl6pPr>
            <a:lvl7pPr lvl="6" algn="ctr">
              <a:lnSpc>
                <a:spcPct val="100000"/>
              </a:lnSpc>
              <a:spcBef>
                <a:spcPts val="0"/>
              </a:spcBef>
              <a:spcAft>
                <a:spcPts val="0"/>
              </a:spcAft>
              <a:buSzPts val="2800"/>
              <a:buNone/>
              <a:defRPr sz="3000">
                <a:solidFill>
                  <a:schemeClr val="dk2"/>
                </a:solidFill>
              </a:defRPr>
            </a:lvl7pPr>
            <a:lvl8pPr lvl="7" algn="ctr">
              <a:lnSpc>
                <a:spcPct val="100000"/>
              </a:lnSpc>
              <a:spcBef>
                <a:spcPts val="0"/>
              </a:spcBef>
              <a:spcAft>
                <a:spcPts val="0"/>
              </a:spcAft>
              <a:buSzPts val="2800"/>
              <a:buNone/>
              <a:defRPr sz="3000">
                <a:solidFill>
                  <a:schemeClr val="dk2"/>
                </a:solidFill>
              </a:defRPr>
            </a:lvl8pPr>
            <a:lvl9pPr lvl="8" algn="ctr">
              <a:lnSpc>
                <a:spcPct val="100000"/>
              </a:lnSpc>
              <a:spcBef>
                <a:spcPts val="0"/>
              </a:spcBef>
              <a:spcAft>
                <a:spcPts val="0"/>
              </a:spcAft>
              <a:buSzPts val="2800"/>
              <a:buNone/>
              <a:defRPr sz="3000">
                <a:solidFill>
                  <a:schemeClr val="dk2"/>
                </a:solidFill>
              </a:defRPr>
            </a:lvl9pPr>
          </a:lstStyle>
          <a:p/>
        </p:txBody>
      </p:sp>
      <p:sp>
        <p:nvSpPr>
          <p:cNvPr id="235" name="Google Shape;235;p46"/>
          <p:cNvSpPr txBox="1"/>
          <p:nvPr>
            <p:ph idx="6" type="ctrTitle"/>
          </p:nvPr>
        </p:nvSpPr>
        <p:spPr>
          <a:xfrm flipH="1">
            <a:off x="2189800" y="3258286"/>
            <a:ext cx="2163900" cy="240900"/>
          </a:xfrm>
          <a:prstGeom prst="rect">
            <a:avLst/>
          </a:prstGeom>
          <a:noFill/>
          <a:ln>
            <a:noFill/>
          </a:ln>
        </p:spPr>
        <p:txBody>
          <a:bodyPr anchorCtr="0" anchor="b" bIns="0" lIns="91425" spcFirstLastPara="1" rIns="91425" wrap="square" tIns="0">
            <a:noAutofit/>
          </a:bodyPr>
          <a:lstStyle>
            <a:lvl1pPr lvl="0" algn="l">
              <a:lnSpc>
                <a:spcPct val="100000"/>
              </a:lnSpc>
              <a:spcBef>
                <a:spcPts val="0"/>
              </a:spcBef>
              <a:spcAft>
                <a:spcPts val="0"/>
              </a:spcAft>
              <a:buSzPts val="3500"/>
              <a:buNone/>
              <a:defRPr sz="3500"/>
            </a:lvl1pPr>
            <a:lvl2pPr lvl="1" algn="ctr">
              <a:lnSpc>
                <a:spcPct val="100000"/>
              </a:lnSpc>
              <a:spcBef>
                <a:spcPts val="0"/>
              </a:spcBef>
              <a:spcAft>
                <a:spcPts val="0"/>
              </a:spcAft>
              <a:buClr>
                <a:srgbClr val="434343"/>
              </a:buClr>
              <a:buSzPts val="3500"/>
              <a:buNone/>
              <a:defRPr b="1" sz="3500">
                <a:solidFill>
                  <a:srgbClr val="434343"/>
                </a:solidFill>
              </a:defRPr>
            </a:lvl2pPr>
            <a:lvl3pPr lvl="2" algn="ctr">
              <a:lnSpc>
                <a:spcPct val="100000"/>
              </a:lnSpc>
              <a:spcBef>
                <a:spcPts val="0"/>
              </a:spcBef>
              <a:spcAft>
                <a:spcPts val="0"/>
              </a:spcAft>
              <a:buClr>
                <a:srgbClr val="434343"/>
              </a:buClr>
              <a:buSzPts val="3500"/>
              <a:buNone/>
              <a:defRPr b="1" sz="3500">
                <a:solidFill>
                  <a:srgbClr val="434343"/>
                </a:solidFill>
              </a:defRPr>
            </a:lvl3pPr>
            <a:lvl4pPr lvl="3" algn="ctr">
              <a:lnSpc>
                <a:spcPct val="100000"/>
              </a:lnSpc>
              <a:spcBef>
                <a:spcPts val="0"/>
              </a:spcBef>
              <a:spcAft>
                <a:spcPts val="0"/>
              </a:spcAft>
              <a:buClr>
                <a:srgbClr val="434343"/>
              </a:buClr>
              <a:buSzPts val="3500"/>
              <a:buNone/>
              <a:defRPr b="1" sz="3500">
                <a:solidFill>
                  <a:srgbClr val="434343"/>
                </a:solidFill>
              </a:defRPr>
            </a:lvl4pPr>
            <a:lvl5pPr lvl="4" algn="ctr">
              <a:lnSpc>
                <a:spcPct val="100000"/>
              </a:lnSpc>
              <a:spcBef>
                <a:spcPts val="0"/>
              </a:spcBef>
              <a:spcAft>
                <a:spcPts val="0"/>
              </a:spcAft>
              <a:buClr>
                <a:srgbClr val="434343"/>
              </a:buClr>
              <a:buSzPts val="3500"/>
              <a:buNone/>
              <a:defRPr b="1" sz="3500">
                <a:solidFill>
                  <a:srgbClr val="434343"/>
                </a:solidFill>
              </a:defRPr>
            </a:lvl5pPr>
            <a:lvl6pPr lvl="5" algn="ctr">
              <a:lnSpc>
                <a:spcPct val="100000"/>
              </a:lnSpc>
              <a:spcBef>
                <a:spcPts val="0"/>
              </a:spcBef>
              <a:spcAft>
                <a:spcPts val="0"/>
              </a:spcAft>
              <a:buClr>
                <a:srgbClr val="434343"/>
              </a:buClr>
              <a:buSzPts val="3500"/>
              <a:buNone/>
              <a:defRPr b="1" sz="3500">
                <a:solidFill>
                  <a:srgbClr val="434343"/>
                </a:solidFill>
              </a:defRPr>
            </a:lvl6pPr>
            <a:lvl7pPr lvl="6" algn="ctr">
              <a:lnSpc>
                <a:spcPct val="100000"/>
              </a:lnSpc>
              <a:spcBef>
                <a:spcPts val="0"/>
              </a:spcBef>
              <a:spcAft>
                <a:spcPts val="0"/>
              </a:spcAft>
              <a:buClr>
                <a:srgbClr val="434343"/>
              </a:buClr>
              <a:buSzPts val="3500"/>
              <a:buNone/>
              <a:defRPr b="1" sz="3500">
                <a:solidFill>
                  <a:srgbClr val="434343"/>
                </a:solidFill>
              </a:defRPr>
            </a:lvl7pPr>
            <a:lvl8pPr lvl="7" algn="ctr">
              <a:lnSpc>
                <a:spcPct val="100000"/>
              </a:lnSpc>
              <a:spcBef>
                <a:spcPts val="0"/>
              </a:spcBef>
              <a:spcAft>
                <a:spcPts val="0"/>
              </a:spcAft>
              <a:buClr>
                <a:srgbClr val="434343"/>
              </a:buClr>
              <a:buSzPts val="3500"/>
              <a:buNone/>
              <a:defRPr b="1" sz="3500">
                <a:solidFill>
                  <a:srgbClr val="434343"/>
                </a:solidFill>
              </a:defRPr>
            </a:lvl8pPr>
            <a:lvl9pPr lvl="8" algn="ctr">
              <a:lnSpc>
                <a:spcPct val="100000"/>
              </a:lnSpc>
              <a:spcBef>
                <a:spcPts val="0"/>
              </a:spcBef>
              <a:spcAft>
                <a:spcPts val="0"/>
              </a:spcAft>
              <a:buClr>
                <a:srgbClr val="434343"/>
              </a:buClr>
              <a:buSzPts val="3500"/>
              <a:buNone/>
              <a:defRPr b="1" sz="3500">
                <a:solidFill>
                  <a:srgbClr val="434343"/>
                </a:solidFill>
              </a:defRPr>
            </a:lvl9pPr>
          </a:lstStyle>
          <a:p/>
        </p:txBody>
      </p:sp>
      <p:sp>
        <p:nvSpPr>
          <p:cNvPr id="236" name="Google Shape;236;p46"/>
          <p:cNvSpPr txBox="1"/>
          <p:nvPr>
            <p:ph idx="7" type="subTitle"/>
          </p:nvPr>
        </p:nvSpPr>
        <p:spPr>
          <a:xfrm flipH="1">
            <a:off x="2189801" y="3572262"/>
            <a:ext cx="2163900" cy="426600"/>
          </a:xfrm>
          <a:prstGeom prst="rect">
            <a:avLst/>
          </a:prstGeom>
          <a:noFill/>
          <a:ln>
            <a:noFill/>
          </a:ln>
        </p:spPr>
        <p:txBody>
          <a:bodyPr anchorCtr="0" anchor="t" bIns="0" lIns="91425" spcFirstLastPara="1" rIns="91425" wrap="square" tIns="0">
            <a:noAutofit/>
          </a:bodyPr>
          <a:lstStyle>
            <a:lvl1pPr lvl="0" algn="l">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1pPr>
            <a:lvl2pPr lvl="1" algn="ct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2pPr>
            <a:lvl3pPr lvl="2" algn="ct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3pPr>
            <a:lvl4pPr lvl="3" algn="ct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4pPr>
            <a:lvl5pPr lvl="4" algn="ct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5pPr>
            <a:lvl6pPr lvl="5" algn="ct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6pPr>
            <a:lvl7pPr lvl="6" algn="ct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7pPr>
            <a:lvl8pPr lvl="7" algn="ct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8pPr>
            <a:lvl9pPr lvl="8" algn="ct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9pPr>
          </a:lstStyle>
          <a:p/>
        </p:txBody>
      </p:sp>
      <p:sp>
        <p:nvSpPr>
          <p:cNvPr id="237" name="Google Shape;237;p46"/>
          <p:cNvSpPr txBox="1"/>
          <p:nvPr>
            <p:ph idx="8" type="ctrTitle"/>
          </p:nvPr>
        </p:nvSpPr>
        <p:spPr>
          <a:xfrm flipH="1">
            <a:off x="4811675" y="3258338"/>
            <a:ext cx="2163900" cy="240900"/>
          </a:xfrm>
          <a:prstGeom prst="rect">
            <a:avLst/>
          </a:prstGeom>
          <a:noFill/>
          <a:ln>
            <a:noFill/>
          </a:ln>
        </p:spPr>
        <p:txBody>
          <a:bodyPr anchorCtr="0" anchor="b" bIns="0" lIns="91425" spcFirstLastPara="1" rIns="91425" wrap="square" tIns="0">
            <a:noAutofit/>
          </a:bodyPr>
          <a:lstStyle>
            <a:lvl1pPr lvl="0" algn="r">
              <a:lnSpc>
                <a:spcPct val="100000"/>
              </a:lnSpc>
              <a:spcBef>
                <a:spcPts val="0"/>
              </a:spcBef>
              <a:spcAft>
                <a:spcPts val="0"/>
              </a:spcAft>
              <a:buSzPts val="3500"/>
              <a:buNone/>
              <a:defRPr sz="3500"/>
            </a:lvl1pPr>
            <a:lvl2pPr lvl="1" algn="r">
              <a:lnSpc>
                <a:spcPct val="100000"/>
              </a:lnSpc>
              <a:spcBef>
                <a:spcPts val="0"/>
              </a:spcBef>
              <a:spcAft>
                <a:spcPts val="0"/>
              </a:spcAft>
              <a:buClr>
                <a:srgbClr val="434343"/>
              </a:buClr>
              <a:buSzPts val="3500"/>
              <a:buNone/>
              <a:defRPr b="1" sz="3500">
                <a:solidFill>
                  <a:srgbClr val="434343"/>
                </a:solidFill>
              </a:defRPr>
            </a:lvl2pPr>
            <a:lvl3pPr lvl="2" algn="r">
              <a:lnSpc>
                <a:spcPct val="100000"/>
              </a:lnSpc>
              <a:spcBef>
                <a:spcPts val="0"/>
              </a:spcBef>
              <a:spcAft>
                <a:spcPts val="0"/>
              </a:spcAft>
              <a:buClr>
                <a:srgbClr val="434343"/>
              </a:buClr>
              <a:buSzPts val="3500"/>
              <a:buNone/>
              <a:defRPr b="1" sz="3500">
                <a:solidFill>
                  <a:srgbClr val="434343"/>
                </a:solidFill>
              </a:defRPr>
            </a:lvl3pPr>
            <a:lvl4pPr lvl="3" algn="r">
              <a:lnSpc>
                <a:spcPct val="100000"/>
              </a:lnSpc>
              <a:spcBef>
                <a:spcPts val="0"/>
              </a:spcBef>
              <a:spcAft>
                <a:spcPts val="0"/>
              </a:spcAft>
              <a:buClr>
                <a:srgbClr val="434343"/>
              </a:buClr>
              <a:buSzPts val="3500"/>
              <a:buNone/>
              <a:defRPr b="1" sz="3500">
                <a:solidFill>
                  <a:srgbClr val="434343"/>
                </a:solidFill>
              </a:defRPr>
            </a:lvl4pPr>
            <a:lvl5pPr lvl="4" algn="r">
              <a:lnSpc>
                <a:spcPct val="100000"/>
              </a:lnSpc>
              <a:spcBef>
                <a:spcPts val="0"/>
              </a:spcBef>
              <a:spcAft>
                <a:spcPts val="0"/>
              </a:spcAft>
              <a:buClr>
                <a:srgbClr val="434343"/>
              </a:buClr>
              <a:buSzPts val="3500"/>
              <a:buNone/>
              <a:defRPr b="1" sz="3500">
                <a:solidFill>
                  <a:srgbClr val="434343"/>
                </a:solidFill>
              </a:defRPr>
            </a:lvl5pPr>
            <a:lvl6pPr lvl="5" algn="r">
              <a:lnSpc>
                <a:spcPct val="100000"/>
              </a:lnSpc>
              <a:spcBef>
                <a:spcPts val="0"/>
              </a:spcBef>
              <a:spcAft>
                <a:spcPts val="0"/>
              </a:spcAft>
              <a:buClr>
                <a:srgbClr val="434343"/>
              </a:buClr>
              <a:buSzPts val="3500"/>
              <a:buNone/>
              <a:defRPr b="1" sz="3500">
                <a:solidFill>
                  <a:srgbClr val="434343"/>
                </a:solidFill>
              </a:defRPr>
            </a:lvl6pPr>
            <a:lvl7pPr lvl="6" algn="r">
              <a:lnSpc>
                <a:spcPct val="100000"/>
              </a:lnSpc>
              <a:spcBef>
                <a:spcPts val="0"/>
              </a:spcBef>
              <a:spcAft>
                <a:spcPts val="0"/>
              </a:spcAft>
              <a:buClr>
                <a:srgbClr val="434343"/>
              </a:buClr>
              <a:buSzPts val="3500"/>
              <a:buNone/>
              <a:defRPr b="1" sz="3500">
                <a:solidFill>
                  <a:srgbClr val="434343"/>
                </a:solidFill>
              </a:defRPr>
            </a:lvl7pPr>
            <a:lvl8pPr lvl="7" algn="r">
              <a:lnSpc>
                <a:spcPct val="100000"/>
              </a:lnSpc>
              <a:spcBef>
                <a:spcPts val="0"/>
              </a:spcBef>
              <a:spcAft>
                <a:spcPts val="0"/>
              </a:spcAft>
              <a:buClr>
                <a:srgbClr val="434343"/>
              </a:buClr>
              <a:buSzPts val="3500"/>
              <a:buNone/>
              <a:defRPr b="1" sz="3500">
                <a:solidFill>
                  <a:srgbClr val="434343"/>
                </a:solidFill>
              </a:defRPr>
            </a:lvl8pPr>
            <a:lvl9pPr lvl="8" algn="r">
              <a:lnSpc>
                <a:spcPct val="100000"/>
              </a:lnSpc>
              <a:spcBef>
                <a:spcPts val="0"/>
              </a:spcBef>
              <a:spcAft>
                <a:spcPts val="0"/>
              </a:spcAft>
              <a:buClr>
                <a:srgbClr val="434343"/>
              </a:buClr>
              <a:buSzPts val="3500"/>
              <a:buNone/>
              <a:defRPr b="1" sz="3500">
                <a:solidFill>
                  <a:srgbClr val="434343"/>
                </a:solidFill>
              </a:defRPr>
            </a:lvl9pPr>
          </a:lstStyle>
          <a:p/>
        </p:txBody>
      </p:sp>
      <p:sp>
        <p:nvSpPr>
          <p:cNvPr id="238" name="Google Shape;238;p46"/>
          <p:cNvSpPr txBox="1"/>
          <p:nvPr>
            <p:ph idx="9" type="subTitle"/>
          </p:nvPr>
        </p:nvSpPr>
        <p:spPr>
          <a:xfrm flipH="1">
            <a:off x="4811675" y="3573468"/>
            <a:ext cx="2163900" cy="426600"/>
          </a:xfrm>
          <a:prstGeom prst="rect">
            <a:avLst/>
          </a:prstGeom>
          <a:noFill/>
          <a:ln>
            <a:noFill/>
          </a:ln>
        </p:spPr>
        <p:txBody>
          <a:bodyPr anchorCtr="0" anchor="t" bIns="0" lIns="91425" spcFirstLastPara="1" rIns="91425" wrap="square" tIns="0">
            <a:noAutofit/>
          </a:bodyPr>
          <a:lstStyle>
            <a:lvl1pPr lvl="0" algn="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1pPr>
            <a:lvl2pPr lvl="1" algn="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2pPr>
            <a:lvl3pPr lvl="2" algn="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3pPr>
            <a:lvl4pPr lvl="3" algn="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4pPr>
            <a:lvl5pPr lvl="4" algn="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5pPr>
            <a:lvl6pPr lvl="5" algn="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6pPr>
            <a:lvl7pPr lvl="6" algn="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7pPr>
            <a:lvl8pPr lvl="7" algn="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8pPr>
            <a:lvl9pPr lvl="8" algn="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Four Columns">
  <p:cSld name="CUSTOM_6">
    <p:spTree>
      <p:nvGrpSpPr>
        <p:cNvPr id="239" name="Shape 239"/>
        <p:cNvGrpSpPr/>
        <p:nvPr/>
      </p:nvGrpSpPr>
      <p:grpSpPr>
        <a:xfrm>
          <a:off x="0" y="0"/>
          <a:ext cx="0" cy="0"/>
          <a:chOff x="0" y="0"/>
          <a:chExt cx="0" cy="0"/>
        </a:xfrm>
      </p:grpSpPr>
      <p:sp>
        <p:nvSpPr>
          <p:cNvPr id="240" name="Google Shape;240;p47"/>
          <p:cNvSpPr txBox="1"/>
          <p:nvPr>
            <p:ph type="ctrTitle"/>
          </p:nvPr>
        </p:nvSpPr>
        <p:spPr>
          <a:xfrm flipH="1">
            <a:off x="2266008" y="1775350"/>
            <a:ext cx="2163900" cy="356700"/>
          </a:xfrm>
          <a:prstGeom prst="rect">
            <a:avLst/>
          </a:prstGeom>
          <a:noFill/>
          <a:ln>
            <a:noFill/>
          </a:ln>
        </p:spPr>
        <p:txBody>
          <a:bodyPr anchorCtr="0" anchor="b" bIns="0" lIns="91425" spcFirstLastPara="1" rIns="91425" wrap="square" tIns="0">
            <a:noAutofit/>
          </a:bodyPr>
          <a:lstStyle>
            <a:lvl1pPr lvl="0" algn="l">
              <a:lnSpc>
                <a:spcPct val="100000"/>
              </a:lnSpc>
              <a:spcBef>
                <a:spcPts val="0"/>
              </a:spcBef>
              <a:spcAft>
                <a:spcPts val="0"/>
              </a:spcAft>
              <a:buSzPts val="2400"/>
              <a:buNone/>
              <a:defRPr sz="2200"/>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p:txBody>
      </p:sp>
      <p:sp>
        <p:nvSpPr>
          <p:cNvPr id="241" name="Google Shape;241;p47"/>
          <p:cNvSpPr txBox="1"/>
          <p:nvPr>
            <p:ph idx="2" type="ctrTitle"/>
          </p:nvPr>
        </p:nvSpPr>
        <p:spPr>
          <a:xfrm flipH="1">
            <a:off x="4714188" y="1775427"/>
            <a:ext cx="2163900" cy="356700"/>
          </a:xfrm>
          <a:prstGeom prst="rect">
            <a:avLst/>
          </a:prstGeom>
          <a:noFill/>
          <a:ln>
            <a:noFill/>
          </a:ln>
        </p:spPr>
        <p:txBody>
          <a:bodyPr anchorCtr="0" anchor="b" bIns="0" lIns="91425" spcFirstLastPara="1" rIns="91425" wrap="square" tIns="0">
            <a:noAutofit/>
          </a:bodyPr>
          <a:lstStyle>
            <a:lvl1pPr lvl="0" algn="r">
              <a:lnSpc>
                <a:spcPct val="100000"/>
              </a:lnSpc>
              <a:spcBef>
                <a:spcPts val="0"/>
              </a:spcBef>
              <a:spcAft>
                <a:spcPts val="0"/>
              </a:spcAft>
              <a:buSzPts val="2400"/>
              <a:buNone/>
              <a:defRPr sz="2200"/>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p:txBody>
      </p:sp>
      <p:sp>
        <p:nvSpPr>
          <p:cNvPr id="242" name="Google Shape;242;p47"/>
          <p:cNvSpPr txBox="1"/>
          <p:nvPr>
            <p:ph idx="1" type="subTitle"/>
          </p:nvPr>
        </p:nvSpPr>
        <p:spPr>
          <a:xfrm flipH="1">
            <a:off x="4714175" y="2208199"/>
            <a:ext cx="2163900" cy="413100"/>
          </a:xfrm>
          <a:prstGeom prst="rect">
            <a:avLst/>
          </a:prstGeom>
          <a:noFill/>
          <a:ln>
            <a:noFill/>
          </a:ln>
        </p:spPr>
        <p:txBody>
          <a:bodyPr anchorCtr="0" anchor="t" bIns="91425" lIns="91425" spcFirstLastPara="1" rIns="91425" wrap="square" tIns="0">
            <a:noAutofit/>
          </a:bodyPr>
          <a:lstStyle>
            <a:lvl1pPr lvl="0" algn="r">
              <a:lnSpc>
                <a:spcPct val="100000"/>
              </a:lnSpc>
              <a:spcBef>
                <a:spcPts val="0"/>
              </a:spcBef>
              <a:spcAft>
                <a:spcPts val="0"/>
              </a:spcAft>
              <a:buSzPts val="1200"/>
              <a:buNone/>
              <a:defRPr sz="1400"/>
            </a:lvl1pPr>
            <a:lvl2pPr lvl="1" algn="ctr">
              <a:lnSpc>
                <a:spcPct val="100000"/>
              </a:lnSpc>
              <a:spcBef>
                <a:spcPts val="0"/>
              </a:spcBef>
              <a:spcAft>
                <a:spcPts val="0"/>
              </a:spcAft>
              <a:buSzPts val="1200"/>
              <a:buNone/>
              <a:defRPr sz="1200"/>
            </a:lvl2pPr>
            <a:lvl3pPr lvl="2" algn="ctr">
              <a:lnSpc>
                <a:spcPct val="100000"/>
              </a:lnSpc>
              <a:spcBef>
                <a:spcPts val="0"/>
              </a:spcBef>
              <a:spcAft>
                <a:spcPts val="0"/>
              </a:spcAft>
              <a:buSzPts val="1200"/>
              <a:buNone/>
              <a:defRPr sz="1200"/>
            </a:lvl3pPr>
            <a:lvl4pPr lvl="3" algn="ctr">
              <a:lnSpc>
                <a:spcPct val="100000"/>
              </a:lnSpc>
              <a:spcBef>
                <a:spcPts val="0"/>
              </a:spcBef>
              <a:spcAft>
                <a:spcPts val="0"/>
              </a:spcAft>
              <a:buSzPts val="1200"/>
              <a:buNone/>
              <a:defRPr sz="1200"/>
            </a:lvl4pPr>
            <a:lvl5pPr lvl="4" algn="ctr">
              <a:lnSpc>
                <a:spcPct val="100000"/>
              </a:lnSpc>
              <a:spcBef>
                <a:spcPts val="0"/>
              </a:spcBef>
              <a:spcAft>
                <a:spcPts val="0"/>
              </a:spcAft>
              <a:buSzPts val="1200"/>
              <a:buNone/>
              <a:defRPr sz="1200"/>
            </a:lvl5pPr>
            <a:lvl6pPr lvl="5" algn="ctr">
              <a:lnSpc>
                <a:spcPct val="100000"/>
              </a:lnSpc>
              <a:spcBef>
                <a:spcPts val="0"/>
              </a:spcBef>
              <a:spcAft>
                <a:spcPts val="0"/>
              </a:spcAft>
              <a:buSzPts val="1200"/>
              <a:buNone/>
              <a:defRPr sz="1200"/>
            </a:lvl6pPr>
            <a:lvl7pPr lvl="6" algn="ctr">
              <a:lnSpc>
                <a:spcPct val="100000"/>
              </a:lnSpc>
              <a:spcBef>
                <a:spcPts val="0"/>
              </a:spcBef>
              <a:spcAft>
                <a:spcPts val="0"/>
              </a:spcAft>
              <a:buSzPts val="1200"/>
              <a:buNone/>
              <a:defRPr sz="1200"/>
            </a:lvl7pPr>
            <a:lvl8pPr lvl="7" algn="ctr">
              <a:lnSpc>
                <a:spcPct val="100000"/>
              </a:lnSpc>
              <a:spcBef>
                <a:spcPts val="0"/>
              </a:spcBef>
              <a:spcAft>
                <a:spcPts val="0"/>
              </a:spcAft>
              <a:buSzPts val="1200"/>
              <a:buNone/>
              <a:defRPr sz="1200"/>
            </a:lvl8pPr>
            <a:lvl9pPr lvl="8" algn="ctr">
              <a:lnSpc>
                <a:spcPct val="100000"/>
              </a:lnSpc>
              <a:spcBef>
                <a:spcPts val="0"/>
              </a:spcBef>
              <a:spcAft>
                <a:spcPts val="0"/>
              </a:spcAft>
              <a:buSzPts val="1200"/>
              <a:buNone/>
              <a:defRPr sz="1200"/>
            </a:lvl9pPr>
          </a:lstStyle>
          <a:p/>
        </p:txBody>
      </p:sp>
      <p:sp>
        <p:nvSpPr>
          <p:cNvPr id="243" name="Google Shape;243;p47"/>
          <p:cNvSpPr txBox="1"/>
          <p:nvPr>
            <p:ph idx="3" type="ctrTitle"/>
          </p:nvPr>
        </p:nvSpPr>
        <p:spPr>
          <a:xfrm flipH="1">
            <a:off x="2266001" y="3155675"/>
            <a:ext cx="2163900" cy="356700"/>
          </a:xfrm>
          <a:prstGeom prst="rect">
            <a:avLst/>
          </a:prstGeom>
          <a:noFill/>
          <a:ln>
            <a:noFill/>
          </a:ln>
        </p:spPr>
        <p:txBody>
          <a:bodyPr anchorCtr="0" anchor="b" bIns="0" lIns="91425" spcFirstLastPara="1" rIns="91425" wrap="square" tIns="0">
            <a:noAutofit/>
          </a:bodyPr>
          <a:lstStyle>
            <a:lvl1pPr lvl="0" algn="l">
              <a:lnSpc>
                <a:spcPct val="100000"/>
              </a:lnSpc>
              <a:spcBef>
                <a:spcPts val="0"/>
              </a:spcBef>
              <a:spcAft>
                <a:spcPts val="0"/>
              </a:spcAft>
              <a:buSzPts val="2400"/>
              <a:buNone/>
              <a:defRPr sz="2200"/>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p:txBody>
      </p:sp>
      <p:sp>
        <p:nvSpPr>
          <p:cNvPr id="244" name="Google Shape;244;p47"/>
          <p:cNvSpPr txBox="1"/>
          <p:nvPr>
            <p:ph idx="4" type="subTitle"/>
          </p:nvPr>
        </p:nvSpPr>
        <p:spPr>
          <a:xfrm flipH="1">
            <a:off x="2266000" y="3585925"/>
            <a:ext cx="2163900" cy="413100"/>
          </a:xfrm>
          <a:prstGeom prst="rect">
            <a:avLst/>
          </a:prstGeom>
          <a:noFill/>
          <a:ln>
            <a:noFill/>
          </a:ln>
        </p:spPr>
        <p:txBody>
          <a:bodyPr anchorCtr="0" anchor="t" bIns="91425" lIns="91425" spcFirstLastPara="1" rIns="91425" wrap="square" tIns="0">
            <a:noAutofit/>
          </a:bodyPr>
          <a:lstStyle>
            <a:lvl1pPr lvl="0" algn="l">
              <a:lnSpc>
                <a:spcPct val="100000"/>
              </a:lnSpc>
              <a:spcBef>
                <a:spcPts val="0"/>
              </a:spcBef>
              <a:spcAft>
                <a:spcPts val="0"/>
              </a:spcAft>
              <a:buSzPts val="1200"/>
              <a:buNone/>
              <a:defRPr sz="1400"/>
            </a:lvl1pPr>
            <a:lvl2pPr lvl="1" algn="ctr">
              <a:lnSpc>
                <a:spcPct val="100000"/>
              </a:lnSpc>
              <a:spcBef>
                <a:spcPts val="0"/>
              </a:spcBef>
              <a:spcAft>
                <a:spcPts val="0"/>
              </a:spcAft>
              <a:buSzPts val="1200"/>
              <a:buNone/>
              <a:defRPr sz="1200"/>
            </a:lvl2pPr>
            <a:lvl3pPr lvl="2" algn="ctr">
              <a:lnSpc>
                <a:spcPct val="100000"/>
              </a:lnSpc>
              <a:spcBef>
                <a:spcPts val="0"/>
              </a:spcBef>
              <a:spcAft>
                <a:spcPts val="0"/>
              </a:spcAft>
              <a:buSzPts val="1200"/>
              <a:buNone/>
              <a:defRPr sz="1200"/>
            </a:lvl3pPr>
            <a:lvl4pPr lvl="3" algn="ctr">
              <a:lnSpc>
                <a:spcPct val="100000"/>
              </a:lnSpc>
              <a:spcBef>
                <a:spcPts val="0"/>
              </a:spcBef>
              <a:spcAft>
                <a:spcPts val="0"/>
              </a:spcAft>
              <a:buSzPts val="1200"/>
              <a:buNone/>
              <a:defRPr sz="1200"/>
            </a:lvl4pPr>
            <a:lvl5pPr lvl="4" algn="ctr">
              <a:lnSpc>
                <a:spcPct val="100000"/>
              </a:lnSpc>
              <a:spcBef>
                <a:spcPts val="0"/>
              </a:spcBef>
              <a:spcAft>
                <a:spcPts val="0"/>
              </a:spcAft>
              <a:buSzPts val="1200"/>
              <a:buNone/>
              <a:defRPr sz="1200"/>
            </a:lvl5pPr>
            <a:lvl6pPr lvl="5" algn="ctr">
              <a:lnSpc>
                <a:spcPct val="100000"/>
              </a:lnSpc>
              <a:spcBef>
                <a:spcPts val="0"/>
              </a:spcBef>
              <a:spcAft>
                <a:spcPts val="0"/>
              </a:spcAft>
              <a:buSzPts val="1200"/>
              <a:buNone/>
              <a:defRPr sz="1200"/>
            </a:lvl6pPr>
            <a:lvl7pPr lvl="6" algn="ctr">
              <a:lnSpc>
                <a:spcPct val="100000"/>
              </a:lnSpc>
              <a:spcBef>
                <a:spcPts val="0"/>
              </a:spcBef>
              <a:spcAft>
                <a:spcPts val="0"/>
              </a:spcAft>
              <a:buSzPts val="1200"/>
              <a:buNone/>
              <a:defRPr sz="1200"/>
            </a:lvl7pPr>
            <a:lvl8pPr lvl="7" algn="ctr">
              <a:lnSpc>
                <a:spcPct val="100000"/>
              </a:lnSpc>
              <a:spcBef>
                <a:spcPts val="0"/>
              </a:spcBef>
              <a:spcAft>
                <a:spcPts val="0"/>
              </a:spcAft>
              <a:buSzPts val="1200"/>
              <a:buNone/>
              <a:defRPr sz="1200"/>
            </a:lvl8pPr>
            <a:lvl9pPr lvl="8" algn="ctr">
              <a:lnSpc>
                <a:spcPct val="100000"/>
              </a:lnSpc>
              <a:spcBef>
                <a:spcPts val="0"/>
              </a:spcBef>
              <a:spcAft>
                <a:spcPts val="0"/>
              </a:spcAft>
              <a:buSzPts val="1200"/>
              <a:buNone/>
              <a:defRPr sz="1200"/>
            </a:lvl9pPr>
          </a:lstStyle>
          <a:p/>
        </p:txBody>
      </p:sp>
      <p:sp>
        <p:nvSpPr>
          <p:cNvPr id="245" name="Google Shape;245;p47"/>
          <p:cNvSpPr txBox="1"/>
          <p:nvPr>
            <p:ph idx="5" type="ctrTitle"/>
          </p:nvPr>
        </p:nvSpPr>
        <p:spPr>
          <a:xfrm flipH="1">
            <a:off x="4714200" y="3155754"/>
            <a:ext cx="2163900" cy="356700"/>
          </a:xfrm>
          <a:prstGeom prst="rect">
            <a:avLst/>
          </a:prstGeom>
          <a:noFill/>
          <a:ln>
            <a:noFill/>
          </a:ln>
        </p:spPr>
        <p:txBody>
          <a:bodyPr anchorCtr="0" anchor="b" bIns="0" lIns="91425" spcFirstLastPara="1" rIns="91425" wrap="square" tIns="0">
            <a:noAutofit/>
          </a:bodyPr>
          <a:lstStyle>
            <a:lvl1pPr lvl="0" algn="r">
              <a:lnSpc>
                <a:spcPct val="100000"/>
              </a:lnSpc>
              <a:spcBef>
                <a:spcPts val="0"/>
              </a:spcBef>
              <a:spcAft>
                <a:spcPts val="0"/>
              </a:spcAft>
              <a:buSzPts val="2400"/>
              <a:buNone/>
              <a:defRPr sz="2200"/>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p:txBody>
      </p:sp>
      <p:sp>
        <p:nvSpPr>
          <p:cNvPr id="246" name="Google Shape;246;p47"/>
          <p:cNvSpPr txBox="1"/>
          <p:nvPr>
            <p:ph idx="6" type="subTitle"/>
          </p:nvPr>
        </p:nvSpPr>
        <p:spPr>
          <a:xfrm flipH="1">
            <a:off x="4714175" y="3585925"/>
            <a:ext cx="2163900" cy="413100"/>
          </a:xfrm>
          <a:prstGeom prst="rect">
            <a:avLst/>
          </a:prstGeom>
          <a:noFill/>
          <a:ln>
            <a:noFill/>
          </a:ln>
        </p:spPr>
        <p:txBody>
          <a:bodyPr anchorCtr="0" anchor="t" bIns="91425" lIns="91425" spcFirstLastPara="1" rIns="91425" wrap="square" tIns="0">
            <a:noAutofit/>
          </a:bodyPr>
          <a:lstStyle>
            <a:lvl1pPr lvl="0" algn="r">
              <a:lnSpc>
                <a:spcPct val="100000"/>
              </a:lnSpc>
              <a:spcBef>
                <a:spcPts val="0"/>
              </a:spcBef>
              <a:spcAft>
                <a:spcPts val="0"/>
              </a:spcAft>
              <a:buSzPts val="1200"/>
              <a:buNone/>
              <a:defRPr sz="1400"/>
            </a:lvl1pPr>
            <a:lvl2pPr lvl="1" algn="ctr">
              <a:lnSpc>
                <a:spcPct val="100000"/>
              </a:lnSpc>
              <a:spcBef>
                <a:spcPts val="0"/>
              </a:spcBef>
              <a:spcAft>
                <a:spcPts val="0"/>
              </a:spcAft>
              <a:buSzPts val="1200"/>
              <a:buNone/>
              <a:defRPr sz="1200"/>
            </a:lvl2pPr>
            <a:lvl3pPr lvl="2" algn="ctr">
              <a:lnSpc>
                <a:spcPct val="100000"/>
              </a:lnSpc>
              <a:spcBef>
                <a:spcPts val="0"/>
              </a:spcBef>
              <a:spcAft>
                <a:spcPts val="0"/>
              </a:spcAft>
              <a:buSzPts val="1200"/>
              <a:buNone/>
              <a:defRPr sz="1200"/>
            </a:lvl3pPr>
            <a:lvl4pPr lvl="3" algn="ctr">
              <a:lnSpc>
                <a:spcPct val="100000"/>
              </a:lnSpc>
              <a:spcBef>
                <a:spcPts val="0"/>
              </a:spcBef>
              <a:spcAft>
                <a:spcPts val="0"/>
              </a:spcAft>
              <a:buSzPts val="1200"/>
              <a:buNone/>
              <a:defRPr sz="1200"/>
            </a:lvl4pPr>
            <a:lvl5pPr lvl="4" algn="ctr">
              <a:lnSpc>
                <a:spcPct val="100000"/>
              </a:lnSpc>
              <a:spcBef>
                <a:spcPts val="0"/>
              </a:spcBef>
              <a:spcAft>
                <a:spcPts val="0"/>
              </a:spcAft>
              <a:buSzPts val="1200"/>
              <a:buNone/>
              <a:defRPr sz="1200"/>
            </a:lvl5pPr>
            <a:lvl6pPr lvl="5" algn="ctr">
              <a:lnSpc>
                <a:spcPct val="100000"/>
              </a:lnSpc>
              <a:spcBef>
                <a:spcPts val="0"/>
              </a:spcBef>
              <a:spcAft>
                <a:spcPts val="0"/>
              </a:spcAft>
              <a:buSzPts val="1200"/>
              <a:buNone/>
              <a:defRPr sz="1200"/>
            </a:lvl6pPr>
            <a:lvl7pPr lvl="6" algn="ctr">
              <a:lnSpc>
                <a:spcPct val="100000"/>
              </a:lnSpc>
              <a:spcBef>
                <a:spcPts val="0"/>
              </a:spcBef>
              <a:spcAft>
                <a:spcPts val="0"/>
              </a:spcAft>
              <a:buSzPts val="1200"/>
              <a:buNone/>
              <a:defRPr sz="1200"/>
            </a:lvl7pPr>
            <a:lvl8pPr lvl="7" algn="ctr">
              <a:lnSpc>
                <a:spcPct val="100000"/>
              </a:lnSpc>
              <a:spcBef>
                <a:spcPts val="0"/>
              </a:spcBef>
              <a:spcAft>
                <a:spcPts val="0"/>
              </a:spcAft>
              <a:buSzPts val="1200"/>
              <a:buNone/>
              <a:defRPr sz="1200"/>
            </a:lvl8pPr>
            <a:lvl9pPr lvl="8" algn="ctr">
              <a:lnSpc>
                <a:spcPct val="100000"/>
              </a:lnSpc>
              <a:spcBef>
                <a:spcPts val="0"/>
              </a:spcBef>
              <a:spcAft>
                <a:spcPts val="0"/>
              </a:spcAft>
              <a:buSzPts val="1200"/>
              <a:buNone/>
              <a:defRPr sz="1200"/>
            </a:lvl9pPr>
          </a:lstStyle>
          <a:p/>
        </p:txBody>
      </p:sp>
      <p:sp>
        <p:nvSpPr>
          <p:cNvPr id="247" name="Google Shape;247;p47"/>
          <p:cNvSpPr txBox="1"/>
          <p:nvPr>
            <p:ph idx="7" type="title"/>
          </p:nvPr>
        </p:nvSpPr>
        <p:spPr>
          <a:xfrm>
            <a:off x="1278050" y="343200"/>
            <a:ext cx="6588000" cy="669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3000">
                <a:solidFill>
                  <a:srgbClr val="4C67ED"/>
                </a:solidFill>
              </a:defRPr>
            </a:lvl1pPr>
            <a:lvl2pPr lvl="1" algn="ctr">
              <a:lnSpc>
                <a:spcPct val="100000"/>
              </a:lnSpc>
              <a:spcBef>
                <a:spcPts val="0"/>
              </a:spcBef>
              <a:spcAft>
                <a:spcPts val="0"/>
              </a:spcAft>
              <a:buSzPts val="2800"/>
              <a:buNone/>
              <a:defRPr sz="3000">
                <a:solidFill>
                  <a:schemeClr val="dk2"/>
                </a:solidFill>
              </a:defRPr>
            </a:lvl2pPr>
            <a:lvl3pPr lvl="2" algn="ctr">
              <a:lnSpc>
                <a:spcPct val="100000"/>
              </a:lnSpc>
              <a:spcBef>
                <a:spcPts val="0"/>
              </a:spcBef>
              <a:spcAft>
                <a:spcPts val="0"/>
              </a:spcAft>
              <a:buSzPts val="2800"/>
              <a:buNone/>
              <a:defRPr sz="3000">
                <a:solidFill>
                  <a:schemeClr val="dk2"/>
                </a:solidFill>
              </a:defRPr>
            </a:lvl3pPr>
            <a:lvl4pPr lvl="3" algn="ctr">
              <a:lnSpc>
                <a:spcPct val="100000"/>
              </a:lnSpc>
              <a:spcBef>
                <a:spcPts val="0"/>
              </a:spcBef>
              <a:spcAft>
                <a:spcPts val="0"/>
              </a:spcAft>
              <a:buSzPts val="2800"/>
              <a:buNone/>
              <a:defRPr sz="3000">
                <a:solidFill>
                  <a:schemeClr val="dk2"/>
                </a:solidFill>
              </a:defRPr>
            </a:lvl4pPr>
            <a:lvl5pPr lvl="4" algn="ctr">
              <a:lnSpc>
                <a:spcPct val="100000"/>
              </a:lnSpc>
              <a:spcBef>
                <a:spcPts val="0"/>
              </a:spcBef>
              <a:spcAft>
                <a:spcPts val="0"/>
              </a:spcAft>
              <a:buSzPts val="2800"/>
              <a:buNone/>
              <a:defRPr sz="3000">
                <a:solidFill>
                  <a:schemeClr val="dk2"/>
                </a:solidFill>
              </a:defRPr>
            </a:lvl5pPr>
            <a:lvl6pPr lvl="5" algn="ctr">
              <a:lnSpc>
                <a:spcPct val="100000"/>
              </a:lnSpc>
              <a:spcBef>
                <a:spcPts val="0"/>
              </a:spcBef>
              <a:spcAft>
                <a:spcPts val="0"/>
              </a:spcAft>
              <a:buSzPts val="2800"/>
              <a:buNone/>
              <a:defRPr sz="3000">
                <a:solidFill>
                  <a:schemeClr val="dk2"/>
                </a:solidFill>
              </a:defRPr>
            </a:lvl6pPr>
            <a:lvl7pPr lvl="6" algn="ctr">
              <a:lnSpc>
                <a:spcPct val="100000"/>
              </a:lnSpc>
              <a:spcBef>
                <a:spcPts val="0"/>
              </a:spcBef>
              <a:spcAft>
                <a:spcPts val="0"/>
              </a:spcAft>
              <a:buSzPts val="2800"/>
              <a:buNone/>
              <a:defRPr sz="3000">
                <a:solidFill>
                  <a:schemeClr val="dk2"/>
                </a:solidFill>
              </a:defRPr>
            </a:lvl7pPr>
            <a:lvl8pPr lvl="7" algn="ctr">
              <a:lnSpc>
                <a:spcPct val="100000"/>
              </a:lnSpc>
              <a:spcBef>
                <a:spcPts val="0"/>
              </a:spcBef>
              <a:spcAft>
                <a:spcPts val="0"/>
              </a:spcAft>
              <a:buSzPts val="2800"/>
              <a:buNone/>
              <a:defRPr sz="3000">
                <a:solidFill>
                  <a:schemeClr val="dk2"/>
                </a:solidFill>
              </a:defRPr>
            </a:lvl8pPr>
            <a:lvl9pPr lvl="8" algn="ctr">
              <a:lnSpc>
                <a:spcPct val="100000"/>
              </a:lnSpc>
              <a:spcBef>
                <a:spcPts val="0"/>
              </a:spcBef>
              <a:spcAft>
                <a:spcPts val="0"/>
              </a:spcAft>
              <a:buSzPts val="2800"/>
              <a:buNone/>
              <a:defRPr sz="3000">
                <a:solidFill>
                  <a:schemeClr val="dk2"/>
                </a:solidFill>
              </a:defRPr>
            </a:lvl9pPr>
          </a:lstStyle>
          <a:p/>
        </p:txBody>
      </p:sp>
      <p:sp>
        <p:nvSpPr>
          <p:cNvPr id="248" name="Google Shape;248;p47"/>
          <p:cNvSpPr txBox="1"/>
          <p:nvPr>
            <p:ph idx="8" type="subTitle"/>
          </p:nvPr>
        </p:nvSpPr>
        <p:spPr>
          <a:xfrm flipH="1">
            <a:off x="2266008" y="2208197"/>
            <a:ext cx="2163900" cy="413100"/>
          </a:xfrm>
          <a:prstGeom prst="rect">
            <a:avLst/>
          </a:prstGeom>
          <a:noFill/>
          <a:ln>
            <a:noFill/>
          </a:ln>
        </p:spPr>
        <p:txBody>
          <a:bodyPr anchorCtr="0" anchor="t" bIns="91425" lIns="91425" spcFirstLastPara="1" rIns="91425" wrap="square" tIns="0">
            <a:noAutofit/>
          </a:bodyPr>
          <a:lstStyle>
            <a:lvl1pPr lvl="0" algn="l">
              <a:lnSpc>
                <a:spcPct val="100000"/>
              </a:lnSpc>
              <a:spcBef>
                <a:spcPts val="0"/>
              </a:spcBef>
              <a:spcAft>
                <a:spcPts val="0"/>
              </a:spcAft>
              <a:buSzPts val="1200"/>
              <a:buNone/>
              <a:defRPr sz="1400"/>
            </a:lvl1pPr>
            <a:lvl2pPr lvl="1" algn="ctr">
              <a:lnSpc>
                <a:spcPct val="100000"/>
              </a:lnSpc>
              <a:spcBef>
                <a:spcPts val="0"/>
              </a:spcBef>
              <a:spcAft>
                <a:spcPts val="0"/>
              </a:spcAft>
              <a:buSzPts val="1200"/>
              <a:buNone/>
              <a:defRPr sz="1200"/>
            </a:lvl2pPr>
            <a:lvl3pPr lvl="2" algn="ctr">
              <a:lnSpc>
                <a:spcPct val="100000"/>
              </a:lnSpc>
              <a:spcBef>
                <a:spcPts val="0"/>
              </a:spcBef>
              <a:spcAft>
                <a:spcPts val="0"/>
              </a:spcAft>
              <a:buSzPts val="1200"/>
              <a:buNone/>
              <a:defRPr sz="1200"/>
            </a:lvl3pPr>
            <a:lvl4pPr lvl="3" algn="ctr">
              <a:lnSpc>
                <a:spcPct val="100000"/>
              </a:lnSpc>
              <a:spcBef>
                <a:spcPts val="0"/>
              </a:spcBef>
              <a:spcAft>
                <a:spcPts val="0"/>
              </a:spcAft>
              <a:buSzPts val="1200"/>
              <a:buNone/>
              <a:defRPr sz="1200"/>
            </a:lvl4pPr>
            <a:lvl5pPr lvl="4" algn="ctr">
              <a:lnSpc>
                <a:spcPct val="100000"/>
              </a:lnSpc>
              <a:spcBef>
                <a:spcPts val="0"/>
              </a:spcBef>
              <a:spcAft>
                <a:spcPts val="0"/>
              </a:spcAft>
              <a:buSzPts val="1200"/>
              <a:buNone/>
              <a:defRPr sz="1200"/>
            </a:lvl5pPr>
            <a:lvl6pPr lvl="5" algn="ctr">
              <a:lnSpc>
                <a:spcPct val="100000"/>
              </a:lnSpc>
              <a:spcBef>
                <a:spcPts val="0"/>
              </a:spcBef>
              <a:spcAft>
                <a:spcPts val="0"/>
              </a:spcAft>
              <a:buSzPts val="1200"/>
              <a:buNone/>
              <a:defRPr sz="1200"/>
            </a:lvl6pPr>
            <a:lvl7pPr lvl="6" algn="ctr">
              <a:lnSpc>
                <a:spcPct val="100000"/>
              </a:lnSpc>
              <a:spcBef>
                <a:spcPts val="0"/>
              </a:spcBef>
              <a:spcAft>
                <a:spcPts val="0"/>
              </a:spcAft>
              <a:buSzPts val="1200"/>
              <a:buNone/>
              <a:defRPr sz="1200"/>
            </a:lvl7pPr>
            <a:lvl8pPr lvl="7" algn="ctr">
              <a:lnSpc>
                <a:spcPct val="100000"/>
              </a:lnSpc>
              <a:spcBef>
                <a:spcPts val="0"/>
              </a:spcBef>
              <a:spcAft>
                <a:spcPts val="0"/>
              </a:spcAft>
              <a:buSzPts val="1200"/>
              <a:buNone/>
              <a:defRPr sz="1200"/>
            </a:lvl8pPr>
            <a:lvl9pPr lvl="8" algn="ctr">
              <a:lnSpc>
                <a:spcPct val="100000"/>
              </a:lnSpc>
              <a:spcBef>
                <a:spcPts val="0"/>
              </a:spcBef>
              <a:spcAft>
                <a:spcPts val="0"/>
              </a:spcAft>
              <a:buSzPts val="1200"/>
              <a:buNone/>
              <a:defRPr sz="1200"/>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1">
  <p:cSld name="CUSTOM_14">
    <p:spTree>
      <p:nvGrpSpPr>
        <p:cNvPr id="249" name="Shape 249"/>
        <p:cNvGrpSpPr/>
        <p:nvPr/>
      </p:nvGrpSpPr>
      <p:grpSpPr>
        <a:xfrm>
          <a:off x="0" y="0"/>
          <a:ext cx="0" cy="0"/>
          <a:chOff x="0" y="0"/>
          <a:chExt cx="0" cy="0"/>
        </a:xfrm>
      </p:grpSpPr>
      <p:sp>
        <p:nvSpPr>
          <p:cNvPr id="250" name="Google Shape;250;p48"/>
          <p:cNvSpPr/>
          <p:nvPr/>
        </p:nvSpPr>
        <p:spPr>
          <a:xfrm>
            <a:off x="6200875" y="1515825"/>
            <a:ext cx="2943127" cy="241405"/>
          </a:xfrm>
          <a:custGeom>
            <a:rect b="b" l="l" r="r" t="t"/>
            <a:pathLst>
              <a:path extrusionOk="0" h="5859" w="146079">
                <a:moveTo>
                  <a:pt x="1" y="1"/>
                </a:moveTo>
                <a:lnTo>
                  <a:pt x="1" y="5858"/>
                </a:lnTo>
                <a:lnTo>
                  <a:pt x="146079" y="5858"/>
                </a:lnTo>
                <a:lnTo>
                  <a:pt x="146079" y="1"/>
                </a:lnTo>
                <a:close/>
              </a:path>
            </a:pathLst>
          </a:custGeom>
          <a:solidFill>
            <a:srgbClr val="FFFFFF">
              <a:alpha val="1843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 name="Google Shape;251;p48"/>
          <p:cNvSpPr txBox="1"/>
          <p:nvPr>
            <p:ph idx="1" type="body"/>
          </p:nvPr>
        </p:nvSpPr>
        <p:spPr>
          <a:xfrm>
            <a:off x="5438700" y="1973025"/>
            <a:ext cx="3124200" cy="2130900"/>
          </a:xfrm>
          <a:prstGeom prst="rect">
            <a:avLst/>
          </a:prstGeom>
          <a:noFill/>
          <a:ln>
            <a:noFill/>
          </a:ln>
        </p:spPr>
        <p:txBody>
          <a:bodyPr anchorCtr="0" anchor="t" bIns="91425" lIns="91425" spcFirstLastPara="1" rIns="91425" wrap="square" tIns="91425">
            <a:noAutofit/>
          </a:bodyPr>
          <a:lstStyle>
            <a:lvl1pPr indent="-330200" lvl="0" marL="457200" algn="r">
              <a:lnSpc>
                <a:spcPct val="100000"/>
              </a:lnSpc>
              <a:spcBef>
                <a:spcPts val="0"/>
              </a:spcBef>
              <a:spcAft>
                <a:spcPts val="0"/>
              </a:spcAft>
              <a:buSzPts val="1600"/>
              <a:buFont typeface="Raleway SemiBold"/>
              <a:buChar char="●"/>
              <a:defRPr sz="1600"/>
            </a:lvl1pPr>
            <a:lvl2pPr indent="-330200" lvl="1" marL="914400" algn="r">
              <a:lnSpc>
                <a:spcPct val="115000"/>
              </a:lnSpc>
              <a:spcBef>
                <a:spcPts val="0"/>
              </a:spcBef>
              <a:spcAft>
                <a:spcPts val="0"/>
              </a:spcAft>
              <a:buSzPts val="1600"/>
              <a:buFont typeface="Nunito Light"/>
              <a:buChar char="○"/>
              <a:defRPr sz="1600"/>
            </a:lvl2pPr>
            <a:lvl3pPr indent="-330200" lvl="2" marL="1371600" algn="r">
              <a:lnSpc>
                <a:spcPct val="115000"/>
              </a:lnSpc>
              <a:spcBef>
                <a:spcPts val="1600"/>
              </a:spcBef>
              <a:spcAft>
                <a:spcPts val="0"/>
              </a:spcAft>
              <a:buSzPts val="1600"/>
              <a:buFont typeface="Nunito Light"/>
              <a:buChar char="■"/>
              <a:defRPr sz="1600"/>
            </a:lvl3pPr>
            <a:lvl4pPr indent="-330200" lvl="3" marL="1828800" algn="r">
              <a:lnSpc>
                <a:spcPct val="115000"/>
              </a:lnSpc>
              <a:spcBef>
                <a:spcPts val="1600"/>
              </a:spcBef>
              <a:spcAft>
                <a:spcPts val="0"/>
              </a:spcAft>
              <a:buSzPts val="1600"/>
              <a:buFont typeface="Nunito Light"/>
              <a:buChar char="●"/>
              <a:defRPr sz="1600"/>
            </a:lvl4pPr>
            <a:lvl5pPr indent="-330200" lvl="4" marL="2286000" algn="r">
              <a:lnSpc>
                <a:spcPct val="115000"/>
              </a:lnSpc>
              <a:spcBef>
                <a:spcPts val="1600"/>
              </a:spcBef>
              <a:spcAft>
                <a:spcPts val="0"/>
              </a:spcAft>
              <a:buSzPts val="1600"/>
              <a:buFont typeface="Nunito Light"/>
              <a:buChar char="○"/>
              <a:defRPr sz="1600"/>
            </a:lvl5pPr>
            <a:lvl6pPr indent="-330200" lvl="5" marL="2743200" algn="r">
              <a:lnSpc>
                <a:spcPct val="115000"/>
              </a:lnSpc>
              <a:spcBef>
                <a:spcPts val="1600"/>
              </a:spcBef>
              <a:spcAft>
                <a:spcPts val="0"/>
              </a:spcAft>
              <a:buSzPts val="1600"/>
              <a:buFont typeface="Nunito Light"/>
              <a:buChar char="■"/>
              <a:defRPr sz="1600"/>
            </a:lvl6pPr>
            <a:lvl7pPr indent="-330200" lvl="6" marL="3200400" algn="r">
              <a:lnSpc>
                <a:spcPct val="115000"/>
              </a:lnSpc>
              <a:spcBef>
                <a:spcPts val="1600"/>
              </a:spcBef>
              <a:spcAft>
                <a:spcPts val="0"/>
              </a:spcAft>
              <a:buSzPts val="1600"/>
              <a:buFont typeface="Nunito Light"/>
              <a:buChar char="●"/>
              <a:defRPr sz="1600"/>
            </a:lvl7pPr>
            <a:lvl8pPr indent="-330200" lvl="7" marL="3657600" algn="r">
              <a:lnSpc>
                <a:spcPct val="115000"/>
              </a:lnSpc>
              <a:spcBef>
                <a:spcPts val="1600"/>
              </a:spcBef>
              <a:spcAft>
                <a:spcPts val="0"/>
              </a:spcAft>
              <a:buSzPts val="1600"/>
              <a:buFont typeface="Nunito Light"/>
              <a:buChar char="○"/>
              <a:defRPr sz="1600"/>
            </a:lvl8pPr>
            <a:lvl9pPr indent="-330200" lvl="8" marL="4114800" algn="r">
              <a:lnSpc>
                <a:spcPct val="115000"/>
              </a:lnSpc>
              <a:spcBef>
                <a:spcPts val="1600"/>
              </a:spcBef>
              <a:spcAft>
                <a:spcPts val="1600"/>
              </a:spcAft>
              <a:buSzPts val="1600"/>
              <a:buFont typeface="Nunito Light"/>
              <a:buChar char="■"/>
              <a:defRPr sz="1600"/>
            </a:lvl9pPr>
          </a:lstStyle>
          <a:p/>
        </p:txBody>
      </p:sp>
      <p:sp>
        <p:nvSpPr>
          <p:cNvPr id="252" name="Google Shape;252;p48"/>
          <p:cNvSpPr txBox="1"/>
          <p:nvPr>
            <p:ph type="title"/>
          </p:nvPr>
        </p:nvSpPr>
        <p:spPr>
          <a:xfrm>
            <a:off x="5438775" y="1168325"/>
            <a:ext cx="3124200" cy="6690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2800"/>
              <a:buNone/>
              <a:defRPr sz="3000">
                <a:solidFill>
                  <a:srgbClr val="4C67ED"/>
                </a:solidFill>
              </a:defRPr>
            </a:lvl1pPr>
            <a:lvl2pPr lvl="1" algn="l">
              <a:lnSpc>
                <a:spcPct val="100000"/>
              </a:lnSpc>
              <a:spcBef>
                <a:spcPts val="0"/>
              </a:spcBef>
              <a:spcAft>
                <a:spcPts val="0"/>
              </a:spcAft>
              <a:buSzPts val="2800"/>
              <a:buNone/>
              <a:defRPr sz="3000"/>
            </a:lvl2pPr>
            <a:lvl3pPr lvl="2" algn="l">
              <a:lnSpc>
                <a:spcPct val="100000"/>
              </a:lnSpc>
              <a:spcBef>
                <a:spcPts val="0"/>
              </a:spcBef>
              <a:spcAft>
                <a:spcPts val="0"/>
              </a:spcAft>
              <a:buSzPts val="2800"/>
              <a:buNone/>
              <a:defRPr sz="3000"/>
            </a:lvl3pPr>
            <a:lvl4pPr lvl="3" algn="l">
              <a:lnSpc>
                <a:spcPct val="100000"/>
              </a:lnSpc>
              <a:spcBef>
                <a:spcPts val="0"/>
              </a:spcBef>
              <a:spcAft>
                <a:spcPts val="0"/>
              </a:spcAft>
              <a:buSzPts val="2800"/>
              <a:buNone/>
              <a:defRPr sz="3000"/>
            </a:lvl4pPr>
            <a:lvl5pPr lvl="4" algn="l">
              <a:lnSpc>
                <a:spcPct val="100000"/>
              </a:lnSpc>
              <a:spcBef>
                <a:spcPts val="0"/>
              </a:spcBef>
              <a:spcAft>
                <a:spcPts val="0"/>
              </a:spcAft>
              <a:buSzPts val="2800"/>
              <a:buNone/>
              <a:defRPr sz="3000"/>
            </a:lvl5pPr>
            <a:lvl6pPr lvl="5" algn="l">
              <a:lnSpc>
                <a:spcPct val="100000"/>
              </a:lnSpc>
              <a:spcBef>
                <a:spcPts val="0"/>
              </a:spcBef>
              <a:spcAft>
                <a:spcPts val="0"/>
              </a:spcAft>
              <a:buSzPts val="2800"/>
              <a:buNone/>
              <a:defRPr sz="3000"/>
            </a:lvl6pPr>
            <a:lvl7pPr lvl="6" algn="l">
              <a:lnSpc>
                <a:spcPct val="100000"/>
              </a:lnSpc>
              <a:spcBef>
                <a:spcPts val="0"/>
              </a:spcBef>
              <a:spcAft>
                <a:spcPts val="0"/>
              </a:spcAft>
              <a:buSzPts val="2800"/>
              <a:buNone/>
              <a:defRPr sz="3000"/>
            </a:lvl7pPr>
            <a:lvl8pPr lvl="7" algn="l">
              <a:lnSpc>
                <a:spcPct val="100000"/>
              </a:lnSpc>
              <a:spcBef>
                <a:spcPts val="0"/>
              </a:spcBef>
              <a:spcAft>
                <a:spcPts val="0"/>
              </a:spcAft>
              <a:buSzPts val="2800"/>
              <a:buNone/>
              <a:defRPr sz="3000"/>
            </a:lvl8pPr>
            <a:lvl9pPr lvl="8" algn="l">
              <a:lnSpc>
                <a:spcPct val="100000"/>
              </a:lnSpc>
              <a:spcBef>
                <a:spcPts val="0"/>
              </a:spcBef>
              <a:spcAft>
                <a:spcPts val="0"/>
              </a:spcAft>
              <a:buSzPts val="2800"/>
              <a:buNone/>
              <a:defRPr sz="3000"/>
            </a:lvl9pPr>
          </a:lstStyle>
          <a:p/>
        </p:txBody>
      </p:sp>
      <p:sp>
        <p:nvSpPr>
          <p:cNvPr id="253" name="Google Shape;253;p48"/>
          <p:cNvSpPr/>
          <p:nvPr/>
        </p:nvSpPr>
        <p:spPr>
          <a:xfrm>
            <a:off x="8318280" y="5018272"/>
            <a:ext cx="825726" cy="125232"/>
          </a:xfrm>
          <a:custGeom>
            <a:rect b="b" l="l" r="r" t="t"/>
            <a:pathLst>
              <a:path extrusionOk="0" h="2335" w="15396">
                <a:moveTo>
                  <a:pt x="1" y="1"/>
                </a:moveTo>
                <a:lnTo>
                  <a:pt x="1" y="2335"/>
                </a:lnTo>
                <a:lnTo>
                  <a:pt x="15395" y="2335"/>
                </a:lnTo>
                <a:lnTo>
                  <a:pt x="15395" y="1"/>
                </a:lnTo>
                <a:close/>
              </a:path>
            </a:pathLst>
          </a:custGeom>
          <a:solidFill>
            <a:srgbClr val="D7073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 name="Google Shape;254;p48"/>
          <p:cNvSpPr/>
          <p:nvPr/>
        </p:nvSpPr>
        <p:spPr>
          <a:xfrm>
            <a:off x="6473454" y="5018272"/>
            <a:ext cx="1685830" cy="125232"/>
          </a:xfrm>
          <a:custGeom>
            <a:rect b="b" l="l" r="r" t="t"/>
            <a:pathLst>
              <a:path extrusionOk="0" h="2335" w="31433">
                <a:moveTo>
                  <a:pt x="0" y="1"/>
                </a:moveTo>
                <a:lnTo>
                  <a:pt x="0" y="2335"/>
                </a:lnTo>
                <a:lnTo>
                  <a:pt x="31433" y="2335"/>
                </a:lnTo>
                <a:lnTo>
                  <a:pt x="31433" y="1"/>
                </a:lnTo>
                <a:close/>
              </a:path>
            </a:pathLst>
          </a:custGeom>
          <a:solidFill>
            <a:srgbClr val="4C67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 name="Google Shape;255;p48"/>
          <p:cNvSpPr/>
          <p:nvPr/>
        </p:nvSpPr>
        <p:spPr>
          <a:xfrm>
            <a:off x="6031569" y="4810127"/>
            <a:ext cx="2520459" cy="125875"/>
          </a:xfrm>
          <a:custGeom>
            <a:rect b="b" l="l" r="r" t="t"/>
            <a:pathLst>
              <a:path extrusionOk="0" h="2347" w="46995">
                <a:moveTo>
                  <a:pt x="0" y="1"/>
                </a:moveTo>
                <a:lnTo>
                  <a:pt x="0" y="2346"/>
                </a:lnTo>
                <a:lnTo>
                  <a:pt x="46994" y="2346"/>
                </a:lnTo>
                <a:lnTo>
                  <a:pt x="46994" y="1"/>
                </a:lnTo>
                <a:close/>
              </a:path>
            </a:pathLst>
          </a:custGeom>
          <a:solidFill>
            <a:srgbClr val="D7073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 name="Google Shape;256;p48"/>
          <p:cNvSpPr/>
          <p:nvPr/>
        </p:nvSpPr>
        <p:spPr>
          <a:xfrm>
            <a:off x="5564744" y="4810127"/>
            <a:ext cx="285486" cy="125875"/>
          </a:xfrm>
          <a:custGeom>
            <a:rect b="b" l="l" r="r" t="t"/>
            <a:pathLst>
              <a:path extrusionOk="0" h="2347" w="5323">
                <a:moveTo>
                  <a:pt x="1" y="1"/>
                </a:moveTo>
                <a:lnTo>
                  <a:pt x="1" y="2346"/>
                </a:lnTo>
                <a:lnTo>
                  <a:pt x="5323" y="2346"/>
                </a:lnTo>
                <a:lnTo>
                  <a:pt x="5323"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2">
  <p:cSld name="CUSTOM_4_1">
    <p:spTree>
      <p:nvGrpSpPr>
        <p:cNvPr id="257" name="Shape 257"/>
        <p:cNvGrpSpPr/>
        <p:nvPr/>
      </p:nvGrpSpPr>
      <p:grpSpPr>
        <a:xfrm>
          <a:off x="0" y="0"/>
          <a:ext cx="0" cy="0"/>
          <a:chOff x="0" y="0"/>
          <a:chExt cx="0" cy="0"/>
        </a:xfrm>
      </p:grpSpPr>
      <p:sp>
        <p:nvSpPr>
          <p:cNvPr id="258" name="Google Shape;258;p49"/>
          <p:cNvSpPr/>
          <p:nvPr/>
        </p:nvSpPr>
        <p:spPr>
          <a:xfrm flipH="1">
            <a:off x="-4" y="2089950"/>
            <a:ext cx="1766704" cy="356851"/>
          </a:xfrm>
          <a:custGeom>
            <a:rect b="b" l="l" r="r" t="t"/>
            <a:pathLst>
              <a:path extrusionOk="0" h="2775" w="15325">
                <a:moveTo>
                  <a:pt x="1" y="0"/>
                </a:moveTo>
                <a:lnTo>
                  <a:pt x="1" y="2774"/>
                </a:lnTo>
                <a:lnTo>
                  <a:pt x="15324" y="2774"/>
                </a:lnTo>
                <a:lnTo>
                  <a:pt x="15324" y="0"/>
                </a:lnTo>
                <a:close/>
              </a:path>
            </a:pathLst>
          </a:cu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 name="Google Shape;259;p49"/>
          <p:cNvSpPr/>
          <p:nvPr/>
        </p:nvSpPr>
        <p:spPr>
          <a:xfrm flipH="1">
            <a:off x="6715125" y="2089950"/>
            <a:ext cx="2071751" cy="356851"/>
          </a:xfrm>
          <a:custGeom>
            <a:rect b="b" l="l" r="r" t="t"/>
            <a:pathLst>
              <a:path extrusionOk="0" h="2775" w="4300">
                <a:moveTo>
                  <a:pt x="1" y="0"/>
                </a:moveTo>
                <a:lnTo>
                  <a:pt x="1" y="2774"/>
                </a:lnTo>
                <a:lnTo>
                  <a:pt x="4299" y="2774"/>
                </a:lnTo>
                <a:lnTo>
                  <a:pt x="4299" y="0"/>
                </a:lnTo>
                <a:close/>
              </a:path>
            </a:pathLst>
          </a:custGeom>
          <a:solidFill>
            <a:srgbClr val="FFFFFF">
              <a:alpha val="156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 name="Google Shape;260;p49"/>
          <p:cNvSpPr/>
          <p:nvPr/>
        </p:nvSpPr>
        <p:spPr>
          <a:xfrm flipH="1">
            <a:off x="1229469" y="1500450"/>
            <a:ext cx="1104154" cy="356872"/>
          </a:xfrm>
          <a:custGeom>
            <a:rect b="b" l="l" r="r" t="t"/>
            <a:pathLst>
              <a:path extrusionOk="0" h="2775" w="18027">
                <a:moveTo>
                  <a:pt x="0" y="0"/>
                </a:moveTo>
                <a:lnTo>
                  <a:pt x="0" y="2774"/>
                </a:lnTo>
                <a:lnTo>
                  <a:pt x="18026" y="2774"/>
                </a:lnTo>
                <a:lnTo>
                  <a:pt x="18026" y="0"/>
                </a:lnTo>
                <a:close/>
              </a:path>
            </a:pathLst>
          </a:custGeom>
          <a:solidFill>
            <a:srgbClr val="FFFFFF">
              <a:alpha val="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 name="Google Shape;261;p49"/>
          <p:cNvSpPr/>
          <p:nvPr/>
        </p:nvSpPr>
        <p:spPr>
          <a:xfrm flipH="1">
            <a:off x="66" y="2679300"/>
            <a:ext cx="2247805" cy="355450"/>
          </a:xfrm>
          <a:custGeom>
            <a:rect b="b" l="l" r="r" t="t"/>
            <a:pathLst>
              <a:path extrusionOk="0" h="2764" w="12872">
                <a:moveTo>
                  <a:pt x="1" y="1"/>
                </a:moveTo>
                <a:lnTo>
                  <a:pt x="1" y="2763"/>
                </a:lnTo>
                <a:lnTo>
                  <a:pt x="12871" y="2763"/>
                </a:lnTo>
                <a:lnTo>
                  <a:pt x="12871" y="1"/>
                </a:lnTo>
                <a:close/>
              </a:path>
            </a:pathLst>
          </a:custGeom>
          <a:solidFill>
            <a:srgbClr val="FFFFFF">
              <a:alpha val="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 name="Google Shape;262;p49"/>
          <p:cNvSpPr/>
          <p:nvPr/>
        </p:nvSpPr>
        <p:spPr>
          <a:xfrm flipH="1">
            <a:off x="23" y="1500450"/>
            <a:ext cx="1038298" cy="356872"/>
          </a:xfrm>
          <a:custGeom>
            <a:rect b="b" l="l" r="r" t="t"/>
            <a:pathLst>
              <a:path extrusionOk="0" h="2775" w="2882">
                <a:moveTo>
                  <a:pt x="1" y="0"/>
                </a:moveTo>
                <a:lnTo>
                  <a:pt x="1" y="2774"/>
                </a:lnTo>
                <a:lnTo>
                  <a:pt x="2882" y="2774"/>
                </a:lnTo>
                <a:lnTo>
                  <a:pt x="2882" y="0"/>
                </a:lnTo>
                <a:close/>
              </a:path>
            </a:pathLst>
          </a:custGeom>
          <a:solidFill>
            <a:srgbClr val="4C67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 name="Google Shape;263;p49"/>
          <p:cNvSpPr/>
          <p:nvPr/>
        </p:nvSpPr>
        <p:spPr>
          <a:xfrm flipH="1">
            <a:off x="1299983" y="3268775"/>
            <a:ext cx="1104128" cy="355450"/>
          </a:xfrm>
          <a:custGeom>
            <a:rect b="b" l="l" r="r" t="t"/>
            <a:pathLst>
              <a:path extrusionOk="0" h="2764" w="18396">
                <a:moveTo>
                  <a:pt x="1" y="1"/>
                </a:moveTo>
                <a:lnTo>
                  <a:pt x="1" y="2763"/>
                </a:lnTo>
                <a:lnTo>
                  <a:pt x="18396" y="2763"/>
                </a:lnTo>
                <a:lnTo>
                  <a:pt x="18396" y="1"/>
                </a:lnTo>
                <a:close/>
              </a:path>
            </a:pathLst>
          </a:custGeom>
          <a:solidFill>
            <a:srgbClr val="FFFFFF">
              <a:alpha val="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 name="Google Shape;264;p49"/>
          <p:cNvSpPr/>
          <p:nvPr/>
        </p:nvSpPr>
        <p:spPr>
          <a:xfrm flipH="1">
            <a:off x="8105584" y="3268775"/>
            <a:ext cx="1038298" cy="355450"/>
          </a:xfrm>
          <a:custGeom>
            <a:rect b="b" l="l" r="r" t="t"/>
            <a:pathLst>
              <a:path extrusionOk="0" h="2764" w="2882">
                <a:moveTo>
                  <a:pt x="0" y="1"/>
                </a:moveTo>
                <a:lnTo>
                  <a:pt x="0" y="2763"/>
                </a:lnTo>
                <a:lnTo>
                  <a:pt x="2881" y="2763"/>
                </a:lnTo>
                <a:lnTo>
                  <a:pt x="2881" y="1"/>
                </a:lnTo>
                <a:close/>
              </a:path>
            </a:pathLst>
          </a:custGeom>
          <a:solidFill>
            <a:srgbClr val="D7073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 name="Google Shape;265;p49"/>
          <p:cNvSpPr/>
          <p:nvPr/>
        </p:nvSpPr>
        <p:spPr>
          <a:xfrm flipH="1">
            <a:off x="8039752" y="1500456"/>
            <a:ext cx="1104138" cy="356858"/>
          </a:xfrm>
          <a:custGeom>
            <a:rect b="b" l="l" r="r" t="t"/>
            <a:pathLst>
              <a:path extrusionOk="0" h="2775" w="8586">
                <a:moveTo>
                  <a:pt x="1" y="0"/>
                </a:moveTo>
                <a:lnTo>
                  <a:pt x="1" y="2774"/>
                </a:lnTo>
                <a:lnTo>
                  <a:pt x="8585" y="2774"/>
                </a:lnTo>
                <a:lnTo>
                  <a:pt x="8585" y="0"/>
                </a:lnTo>
                <a:close/>
              </a:path>
            </a:pathLst>
          </a:custGeom>
          <a:solidFill>
            <a:srgbClr val="FFFFFF">
              <a:alpha val="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 name="Google Shape;266;p49"/>
          <p:cNvSpPr/>
          <p:nvPr/>
        </p:nvSpPr>
        <p:spPr>
          <a:xfrm flipH="1">
            <a:off x="5478250" y="1500456"/>
            <a:ext cx="2365680" cy="356858"/>
          </a:xfrm>
          <a:custGeom>
            <a:rect b="b" l="l" r="r" t="t"/>
            <a:pathLst>
              <a:path extrusionOk="0" h="2775" w="18396">
                <a:moveTo>
                  <a:pt x="0" y="0"/>
                </a:moveTo>
                <a:lnTo>
                  <a:pt x="0" y="2774"/>
                </a:lnTo>
                <a:lnTo>
                  <a:pt x="18396" y="2774"/>
                </a:lnTo>
                <a:lnTo>
                  <a:pt x="18396" y="0"/>
                </a:lnTo>
                <a:close/>
              </a:path>
            </a:pathLst>
          </a:custGeom>
          <a:solidFill>
            <a:srgbClr val="FFFFFF">
              <a:alpha val="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 name="Google Shape;267;p49"/>
          <p:cNvSpPr/>
          <p:nvPr/>
        </p:nvSpPr>
        <p:spPr>
          <a:xfrm flipH="1">
            <a:off x="6896105" y="912525"/>
            <a:ext cx="2247799" cy="355301"/>
          </a:xfrm>
          <a:custGeom>
            <a:rect b="b" l="l" r="r" t="t"/>
            <a:pathLst>
              <a:path extrusionOk="0" h="2763" w="12348">
                <a:moveTo>
                  <a:pt x="1" y="0"/>
                </a:moveTo>
                <a:lnTo>
                  <a:pt x="1" y="2762"/>
                </a:lnTo>
                <a:lnTo>
                  <a:pt x="12348" y="2762"/>
                </a:lnTo>
                <a:lnTo>
                  <a:pt x="12348" y="0"/>
                </a:lnTo>
                <a:close/>
              </a:path>
            </a:pathLst>
          </a:cu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 name="Google Shape;268;p49"/>
          <p:cNvSpPr/>
          <p:nvPr/>
        </p:nvSpPr>
        <p:spPr>
          <a:xfrm>
            <a:off x="2094075" y="1123150"/>
            <a:ext cx="4955589" cy="4020450"/>
          </a:xfrm>
          <a:custGeom>
            <a:rect b="b" l="l" r="r" t="t"/>
            <a:pathLst>
              <a:path extrusionOk="0" h="92191" w="151663">
                <a:moveTo>
                  <a:pt x="0" y="0"/>
                </a:moveTo>
                <a:lnTo>
                  <a:pt x="0" y="92190"/>
                </a:lnTo>
                <a:lnTo>
                  <a:pt x="151662" y="92190"/>
                </a:lnTo>
                <a:lnTo>
                  <a:pt x="151662"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 name="Google Shape;269;p49"/>
          <p:cNvSpPr txBox="1"/>
          <p:nvPr>
            <p:ph type="title"/>
          </p:nvPr>
        </p:nvSpPr>
        <p:spPr>
          <a:xfrm>
            <a:off x="1278050" y="343200"/>
            <a:ext cx="6588000" cy="669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3000">
                <a:solidFill>
                  <a:srgbClr val="4C67ED"/>
                </a:solidFill>
              </a:defRPr>
            </a:lvl1pPr>
            <a:lvl2pPr lvl="1" algn="ctr">
              <a:lnSpc>
                <a:spcPct val="100000"/>
              </a:lnSpc>
              <a:spcBef>
                <a:spcPts val="0"/>
              </a:spcBef>
              <a:spcAft>
                <a:spcPts val="0"/>
              </a:spcAft>
              <a:buSzPts val="2800"/>
              <a:buNone/>
              <a:defRPr sz="3000">
                <a:solidFill>
                  <a:schemeClr val="dk2"/>
                </a:solidFill>
              </a:defRPr>
            </a:lvl2pPr>
            <a:lvl3pPr lvl="2" algn="ctr">
              <a:lnSpc>
                <a:spcPct val="100000"/>
              </a:lnSpc>
              <a:spcBef>
                <a:spcPts val="0"/>
              </a:spcBef>
              <a:spcAft>
                <a:spcPts val="0"/>
              </a:spcAft>
              <a:buSzPts val="2800"/>
              <a:buNone/>
              <a:defRPr sz="3000">
                <a:solidFill>
                  <a:schemeClr val="dk2"/>
                </a:solidFill>
              </a:defRPr>
            </a:lvl3pPr>
            <a:lvl4pPr lvl="3" algn="ctr">
              <a:lnSpc>
                <a:spcPct val="100000"/>
              </a:lnSpc>
              <a:spcBef>
                <a:spcPts val="0"/>
              </a:spcBef>
              <a:spcAft>
                <a:spcPts val="0"/>
              </a:spcAft>
              <a:buSzPts val="2800"/>
              <a:buNone/>
              <a:defRPr sz="3000">
                <a:solidFill>
                  <a:schemeClr val="dk2"/>
                </a:solidFill>
              </a:defRPr>
            </a:lvl4pPr>
            <a:lvl5pPr lvl="4" algn="ctr">
              <a:lnSpc>
                <a:spcPct val="100000"/>
              </a:lnSpc>
              <a:spcBef>
                <a:spcPts val="0"/>
              </a:spcBef>
              <a:spcAft>
                <a:spcPts val="0"/>
              </a:spcAft>
              <a:buSzPts val="2800"/>
              <a:buNone/>
              <a:defRPr sz="3000">
                <a:solidFill>
                  <a:schemeClr val="dk2"/>
                </a:solidFill>
              </a:defRPr>
            </a:lvl5pPr>
            <a:lvl6pPr lvl="5" algn="ctr">
              <a:lnSpc>
                <a:spcPct val="100000"/>
              </a:lnSpc>
              <a:spcBef>
                <a:spcPts val="0"/>
              </a:spcBef>
              <a:spcAft>
                <a:spcPts val="0"/>
              </a:spcAft>
              <a:buSzPts val="2800"/>
              <a:buNone/>
              <a:defRPr sz="3000">
                <a:solidFill>
                  <a:schemeClr val="dk2"/>
                </a:solidFill>
              </a:defRPr>
            </a:lvl6pPr>
            <a:lvl7pPr lvl="6" algn="ctr">
              <a:lnSpc>
                <a:spcPct val="100000"/>
              </a:lnSpc>
              <a:spcBef>
                <a:spcPts val="0"/>
              </a:spcBef>
              <a:spcAft>
                <a:spcPts val="0"/>
              </a:spcAft>
              <a:buSzPts val="2800"/>
              <a:buNone/>
              <a:defRPr sz="3000">
                <a:solidFill>
                  <a:schemeClr val="dk2"/>
                </a:solidFill>
              </a:defRPr>
            </a:lvl7pPr>
            <a:lvl8pPr lvl="7" algn="ctr">
              <a:lnSpc>
                <a:spcPct val="100000"/>
              </a:lnSpc>
              <a:spcBef>
                <a:spcPts val="0"/>
              </a:spcBef>
              <a:spcAft>
                <a:spcPts val="0"/>
              </a:spcAft>
              <a:buSzPts val="2800"/>
              <a:buNone/>
              <a:defRPr sz="3000">
                <a:solidFill>
                  <a:schemeClr val="dk2"/>
                </a:solidFill>
              </a:defRPr>
            </a:lvl8pPr>
            <a:lvl9pPr lvl="8" algn="ctr">
              <a:lnSpc>
                <a:spcPct val="100000"/>
              </a:lnSpc>
              <a:spcBef>
                <a:spcPts val="0"/>
              </a:spcBef>
              <a:spcAft>
                <a:spcPts val="0"/>
              </a:spcAft>
              <a:buSzPts val="2800"/>
              <a:buNone/>
              <a:defRPr sz="3000">
                <a:solidFill>
                  <a:schemeClr val="dk2"/>
                </a:solidFil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8" name="Shape 48"/>
        <p:cNvGrpSpPr/>
        <p:nvPr/>
      </p:nvGrpSpPr>
      <p:grpSpPr>
        <a:xfrm>
          <a:off x="0" y="0"/>
          <a:ext cx="0" cy="0"/>
          <a:chOff x="0" y="0"/>
          <a:chExt cx="0" cy="0"/>
        </a:xfrm>
      </p:grpSpPr>
      <p:sp>
        <p:nvSpPr>
          <p:cNvPr id="49" name="Google Shape;49;p30"/>
          <p:cNvSpPr/>
          <p:nvPr/>
        </p:nvSpPr>
        <p:spPr>
          <a:xfrm>
            <a:off x="0" y="1515825"/>
            <a:ext cx="2943127" cy="241405"/>
          </a:xfrm>
          <a:custGeom>
            <a:rect b="b" l="l" r="r" t="t"/>
            <a:pathLst>
              <a:path extrusionOk="0" h="5859" w="146079">
                <a:moveTo>
                  <a:pt x="1" y="1"/>
                </a:moveTo>
                <a:lnTo>
                  <a:pt x="1" y="5858"/>
                </a:lnTo>
                <a:lnTo>
                  <a:pt x="146079" y="5858"/>
                </a:lnTo>
                <a:lnTo>
                  <a:pt x="146079" y="1"/>
                </a:lnTo>
                <a:close/>
              </a:path>
            </a:pathLst>
          </a:custGeom>
          <a:solidFill>
            <a:srgbClr val="D7073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 name="Google Shape;50;p30"/>
          <p:cNvSpPr txBox="1"/>
          <p:nvPr>
            <p:ph idx="1" type="body"/>
          </p:nvPr>
        </p:nvSpPr>
        <p:spPr>
          <a:xfrm>
            <a:off x="609499" y="1973025"/>
            <a:ext cx="3512700" cy="2130900"/>
          </a:xfrm>
          <a:prstGeom prst="rect">
            <a:avLst/>
          </a:prstGeom>
          <a:noFill/>
          <a:ln>
            <a:noFill/>
          </a:ln>
        </p:spPr>
        <p:txBody>
          <a:bodyPr anchorCtr="0" anchor="t" bIns="91425" lIns="91425" spcFirstLastPara="1" rIns="91425" wrap="square" tIns="91425">
            <a:noAutofit/>
          </a:bodyPr>
          <a:lstStyle>
            <a:lvl1pPr indent="-330200" lvl="0" marL="457200" algn="l">
              <a:lnSpc>
                <a:spcPct val="100000"/>
              </a:lnSpc>
              <a:spcBef>
                <a:spcPts val="0"/>
              </a:spcBef>
              <a:spcAft>
                <a:spcPts val="0"/>
              </a:spcAft>
              <a:buSzPts val="1600"/>
              <a:buFont typeface="Raleway SemiBold"/>
              <a:buChar char="●"/>
              <a:defRPr sz="1600"/>
            </a:lvl1pPr>
            <a:lvl2pPr indent="-330200" lvl="1" marL="914400" algn="l">
              <a:lnSpc>
                <a:spcPct val="115000"/>
              </a:lnSpc>
              <a:spcBef>
                <a:spcPts val="0"/>
              </a:spcBef>
              <a:spcAft>
                <a:spcPts val="0"/>
              </a:spcAft>
              <a:buSzPts val="1600"/>
              <a:buFont typeface="Nunito Light"/>
              <a:buChar char="○"/>
              <a:defRPr sz="1600"/>
            </a:lvl2pPr>
            <a:lvl3pPr indent="-330200" lvl="2" marL="1371600" algn="l">
              <a:lnSpc>
                <a:spcPct val="115000"/>
              </a:lnSpc>
              <a:spcBef>
                <a:spcPts val="1600"/>
              </a:spcBef>
              <a:spcAft>
                <a:spcPts val="0"/>
              </a:spcAft>
              <a:buSzPts val="1600"/>
              <a:buFont typeface="Nunito Light"/>
              <a:buChar char="■"/>
              <a:defRPr sz="1600"/>
            </a:lvl3pPr>
            <a:lvl4pPr indent="-330200" lvl="3" marL="1828800" algn="l">
              <a:lnSpc>
                <a:spcPct val="115000"/>
              </a:lnSpc>
              <a:spcBef>
                <a:spcPts val="1600"/>
              </a:spcBef>
              <a:spcAft>
                <a:spcPts val="0"/>
              </a:spcAft>
              <a:buSzPts val="1600"/>
              <a:buFont typeface="Nunito Light"/>
              <a:buChar char="●"/>
              <a:defRPr sz="1600"/>
            </a:lvl4pPr>
            <a:lvl5pPr indent="-330200" lvl="4" marL="2286000" algn="l">
              <a:lnSpc>
                <a:spcPct val="115000"/>
              </a:lnSpc>
              <a:spcBef>
                <a:spcPts val="1600"/>
              </a:spcBef>
              <a:spcAft>
                <a:spcPts val="0"/>
              </a:spcAft>
              <a:buSzPts val="1600"/>
              <a:buFont typeface="Nunito Light"/>
              <a:buChar char="○"/>
              <a:defRPr sz="1600"/>
            </a:lvl5pPr>
            <a:lvl6pPr indent="-330200" lvl="5" marL="2743200" algn="l">
              <a:lnSpc>
                <a:spcPct val="115000"/>
              </a:lnSpc>
              <a:spcBef>
                <a:spcPts val="1600"/>
              </a:spcBef>
              <a:spcAft>
                <a:spcPts val="0"/>
              </a:spcAft>
              <a:buSzPts val="1600"/>
              <a:buFont typeface="Nunito Light"/>
              <a:buChar char="■"/>
              <a:defRPr sz="1600"/>
            </a:lvl6pPr>
            <a:lvl7pPr indent="-330200" lvl="6" marL="3200400" algn="l">
              <a:lnSpc>
                <a:spcPct val="115000"/>
              </a:lnSpc>
              <a:spcBef>
                <a:spcPts val="1600"/>
              </a:spcBef>
              <a:spcAft>
                <a:spcPts val="0"/>
              </a:spcAft>
              <a:buSzPts val="1600"/>
              <a:buFont typeface="Nunito Light"/>
              <a:buChar char="●"/>
              <a:defRPr sz="1600"/>
            </a:lvl7pPr>
            <a:lvl8pPr indent="-330200" lvl="7" marL="3657600" algn="l">
              <a:lnSpc>
                <a:spcPct val="115000"/>
              </a:lnSpc>
              <a:spcBef>
                <a:spcPts val="1600"/>
              </a:spcBef>
              <a:spcAft>
                <a:spcPts val="0"/>
              </a:spcAft>
              <a:buSzPts val="1600"/>
              <a:buFont typeface="Nunito Light"/>
              <a:buChar char="○"/>
              <a:defRPr sz="1600"/>
            </a:lvl8pPr>
            <a:lvl9pPr indent="-330200" lvl="8" marL="4114800" algn="l">
              <a:lnSpc>
                <a:spcPct val="115000"/>
              </a:lnSpc>
              <a:spcBef>
                <a:spcPts val="1600"/>
              </a:spcBef>
              <a:spcAft>
                <a:spcPts val="1600"/>
              </a:spcAft>
              <a:buSzPts val="1600"/>
              <a:buFont typeface="Nunito Light"/>
              <a:buChar char="■"/>
              <a:defRPr sz="1600"/>
            </a:lvl9pPr>
          </a:lstStyle>
          <a:p/>
        </p:txBody>
      </p:sp>
      <p:sp>
        <p:nvSpPr>
          <p:cNvPr id="51" name="Google Shape;51;p30"/>
          <p:cNvSpPr txBox="1"/>
          <p:nvPr>
            <p:ph type="title"/>
          </p:nvPr>
        </p:nvSpPr>
        <p:spPr>
          <a:xfrm>
            <a:off x="560825" y="1168325"/>
            <a:ext cx="3561300" cy="669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sz="3000">
                <a:solidFill>
                  <a:srgbClr val="4C67ED"/>
                </a:solidFill>
              </a:defRPr>
            </a:lvl1pPr>
            <a:lvl2pPr lvl="1" algn="l">
              <a:lnSpc>
                <a:spcPct val="100000"/>
              </a:lnSpc>
              <a:spcBef>
                <a:spcPts val="0"/>
              </a:spcBef>
              <a:spcAft>
                <a:spcPts val="0"/>
              </a:spcAft>
              <a:buSzPts val="2800"/>
              <a:buNone/>
              <a:defRPr sz="3000"/>
            </a:lvl2pPr>
            <a:lvl3pPr lvl="2" algn="l">
              <a:lnSpc>
                <a:spcPct val="100000"/>
              </a:lnSpc>
              <a:spcBef>
                <a:spcPts val="0"/>
              </a:spcBef>
              <a:spcAft>
                <a:spcPts val="0"/>
              </a:spcAft>
              <a:buSzPts val="2800"/>
              <a:buNone/>
              <a:defRPr sz="3000"/>
            </a:lvl3pPr>
            <a:lvl4pPr lvl="3" algn="l">
              <a:lnSpc>
                <a:spcPct val="100000"/>
              </a:lnSpc>
              <a:spcBef>
                <a:spcPts val="0"/>
              </a:spcBef>
              <a:spcAft>
                <a:spcPts val="0"/>
              </a:spcAft>
              <a:buSzPts val="2800"/>
              <a:buNone/>
              <a:defRPr sz="3000"/>
            </a:lvl4pPr>
            <a:lvl5pPr lvl="4" algn="l">
              <a:lnSpc>
                <a:spcPct val="100000"/>
              </a:lnSpc>
              <a:spcBef>
                <a:spcPts val="0"/>
              </a:spcBef>
              <a:spcAft>
                <a:spcPts val="0"/>
              </a:spcAft>
              <a:buSzPts val="2800"/>
              <a:buNone/>
              <a:defRPr sz="3000"/>
            </a:lvl5pPr>
            <a:lvl6pPr lvl="5" algn="l">
              <a:lnSpc>
                <a:spcPct val="100000"/>
              </a:lnSpc>
              <a:spcBef>
                <a:spcPts val="0"/>
              </a:spcBef>
              <a:spcAft>
                <a:spcPts val="0"/>
              </a:spcAft>
              <a:buSzPts val="2800"/>
              <a:buNone/>
              <a:defRPr sz="3000"/>
            </a:lvl6pPr>
            <a:lvl7pPr lvl="6" algn="l">
              <a:lnSpc>
                <a:spcPct val="100000"/>
              </a:lnSpc>
              <a:spcBef>
                <a:spcPts val="0"/>
              </a:spcBef>
              <a:spcAft>
                <a:spcPts val="0"/>
              </a:spcAft>
              <a:buSzPts val="2800"/>
              <a:buNone/>
              <a:defRPr sz="3000"/>
            </a:lvl7pPr>
            <a:lvl8pPr lvl="7" algn="l">
              <a:lnSpc>
                <a:spcPct val="100000"/>
              </a:lnSpc>
              <a:spcBef>
                <a:spcPts val="0"/>
              </a:spcBef>
              <a:spcAft>
                <a:spcPts val="0"/>
              </a:spcAft>
              <a:buSzPts val="2800"/>
              <a:buNone/>
              <a:defRPr sz="3000"/>
            </a:lvl8pPr>
            <a:lvl9pPr lvl="8" algn="l">
              <a:lnSpc>
                <a:spcPct val="100000"/>
              </a:lnSpc>
              <a:spcBef>
                <a:spcPts val="0"/>
              </a:spcBef>
              <a:spcAft>
                <a:spcPts val="0"/>
              </a:spcAft>
              <a:buSzPts val="2800"/>
              <a:buNone/>
              <a:defRPr sz="3000"/>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s">
  <p:cSld name="CUSTOM_8">
    <p:spTree>
      <p:nvGrpSpPr>
        <p:cNvPr id="270" name="Shape 270"/>
        <p:cNvGrpSpPr/>
        <p:nvPr/>
      </p:nvGrpSpPr>
      <p:grpSpPr>
        <a:xfrm>
          <a:off x="0" y="0"/>
          <a:ext cx="0" cy="0"/>
          <a:chOff x="0" y="0"/>
          <a:chExt cx="0" cy="0"/>
        </a:xfrm>
      </p:grpSpPr>
      <p:sp>
        <p:nvSpPr>
          <p:cNvPr id="271" name="Google Shape;271;p50"/>
          <p:cNvSpPr/>
          <p:nvPr/>
        </p:nvSpPr>
        <p:spPr>
          <a:xfrm>
            <a:off x="5445850" y="1359975"/>
            <a:ext cx="3697248" cy="1208576"/>
          </a:xfrm>
          <a:custGeom>
            <a:rect b="b" l="l" r="r" t="t"/>
            <a:pathLst>
              <a:path extrusionOk="0" h="37768" w="115539">
                <a:moveTo>
                  <a:pt x="1" y="0"/>
                </a:moveTo>
                <a:lnTo>
                  <a:pt x="115539" y="0"/>
                </a:lnTo>
                <a:lnTo>
                  <a:pt x="115539" y="37767"/>
                </a:lnTo>
                <a:lnTo>
                  <a:pt x="1" y="37767"/>
                </a:lnTo>
                <a:close/>
              </a:path>
            </a:pathLst>
          </a:custGeom>
          <a:solidFill>
            <a:srgbClr val="4C67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 name="Google Shape;272;p50"/>
          <p:cNvSpPr/>
          <p:nvPr/>
        </p:nvSpPr>
        <p:spPr>
          <a:xfrm>
            <a:off x="-899" y="2568525"/>
            <a:ext cx="3697248" cy="1208544"/>
          </a:xfrm>
          <a:custGeom>
            <a:rect b="b" l="l" r="r" t="t"/>
            <a:pathLst>
              <a:path extrusionOk="0" h="37767" w="115539">
                <a:moveTo>
                  <a:pt x="0" y="0"/>
                </a:moveTo>
                <a:lnTo>
                  <a:pt x="115538" y="0"/>
                </a:lnTo>
                <a:lnTo>
                  <a:pt x="115538" y="37767"/>
                </a:lnTo>
                <a:lnTo>
                  <a:pt x="0" y="37767"/>
                </a:lnTo>
                <a:close/>
              </a:path>
            </a:pathLst>
          </a:custGeom>
          <a:solidFill>
            <a:srgbClr val="D7073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 name="Google Shape;273;p50"/>
          <p:cNvSpPr/>
          <p:nvPr/>
        </p:nvSpPr>
        <p:spPr>
          <a:xfrm>
            <a:off x="-905" y="-3217"/>
            <a:ext cx="3697248" cy="357024"/>
          </a:xfrm>
          <a:custGeom>
            <a:rect b="b" l="l" r="r" t="t"/>
            <a:pathLst>
              <a:path extrusionOk="0" h="11157" w="115539">
                <a:moveTo>
                  <a:pt x="0" y="0"/>
                </a:moveTo>
                <a:lnTo>
                  <a:pt x="115538" y="0"/>
                </a:lnTo>
                <a:lnTo>
                  <a:pt x="115538" y="11156"/>
                </a:lnTo>
                <a:lnTo>
                  <a:pt x="0" y="11156"/>
                </a:lnTo>
                <a:close/>
              </a:path>
            </a:pathLst>
          </a:custGeom>
          <a:solidFill>
            <a:srgbClr val="FFFFFF">
              <a:alpha val="1843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 name="Google Shape;274;p50"/>
          <p:cNvSpPr/>
          <p:nvPr/>
        </p:nvSpPr>
        <p:spPr>
          <a:xfrm>
            <a:off x="-905" y="3584623"/>
            <a:ext cx="417216" cy="384864"/>
          </a:xfrm>
          <a:custGeom>
            <a:rect b="b" l="l" r="r" t="t"/>
            <a:pathLst>
              <a:path extrusionOk="0" h="12027" w="13038">
                <a:moveTo>
                  <a:pt x="0" y="1"/>
                </a:moveTo>
                <a:lnTo>
                  <a:pt x="13037" y="1"/>
                </a:lnTo>
                <a:lnTo>
                  <a:pt x="13037" y="12026"/>
                </a:lnTo>
                <a:lnTo>
                  <a:pt x="0" y="12026"/>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 name="Google Shape;275;p50"/>
          <p:cNvSpPr/>
          <p:nvPr/>
        </p:nvSpPr>
        <p:spPr>
          <a:xfrm>
            <a:off x="8017591" y="1161103"/>
            <a:ext cx="1125504" cy="384832"/>
          </a:xfrm>
          <a:custGeom>
            <a:rect b="b" l="l" r="r" t="t"/>
            <a:pathLst>
              <a:path extrusionOk="0" h="12026" w="35172">
                <a:moveTo>
                  <a:pt x="1" y="0"/>
                </a:moveTo>
                <a:lnTo>
                  <a:pt x="35172" y="0"/>
                </a:lnTo>
                <a:lnTo>
                  <a:pt x="35172" y="12026"/>
                </a:lnTo>
                <a:lnTo>
                  <a:pt x="1" y="12026"/>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 name="Google Shape;276;p50"/>
          <p:cNvSpPr txBox="1"/>
          <p:nvPr>
            <p:ph idx="1" type="subTitle"/>
          </p:nvPr>
        </p:nvSpPr>
        <p:spPr>
          <a:xfrm>
            <a:off x="5626675" y="1941426"/>
            <a:ext cx="2391600" cy="466200"/>
          </a:xfrm>
          <a:prstGeom prst="rect">
            <a:avLst/>
          </a:prstGeom>
          <a:noFill/>
          <a:ln>
            <a:noFill/>
          </a:ln>
        </p:spPr>
        <p:txBody>
          <a:bodyPr anchorCtr="0" anchor="t" bIns="91425" lIns="91425" spcFirstLastPara="1" rIns="91425" wrap="square" tIns="0">
            <a:noAutofit/>
          </a:bodyPr>
          <a:lstStyle>
            <a:lvl1pPr lvl="0" algn="l">
              <a:lnSpc>
                <a:spcPct val="100000"/>
              </a:lnSpc>
              <a:spcBef>
                <a:spcPts val="0"/>
              </a:spcBef>
              <a:spcAft>
                <a:spcPts val="0"/>
              </a:spcAft>
              <a:buClr>
                <a:schemeClr val="dk1"/>
              </a:buClr>
              <a:buSzPts val="1400"/>
              <a:buNone/>
              <a:defRPr sz="1400">
                <a:solidFill>
                  <a:schemeClr val="dk1"/>
                </a:solidFill>
              </a:defRPr>
            </a:lvl1pPr>
            <a:lvl2pPr lvl="1" algn="l">
              <a:lnSpc>
                <a:spcPct val="100000"/>
              </a:lnSpc>
              <a:spcBef>
                <a:spcPts val="0"/>
              </a:spcBef>
              <a:spcAft>
                <a:spcPts val="0"/>
              </a:spcAft>
              <a:buClr>
                <a:schemeClr val="dk1"/>
              </a:buClr>
              <a:buSzPts val="1500"/>
              <a:buNone/>
              <a:defRPr sz="1500">
                <a:solidFill>
                  <a:schemeClr val="dk1"/>
                </a:solidFill>
              </a:defRPr>
            </a:lvl2pPr>
            <a:lvl3pPr lvl="2" algn="l">
              <a:lnSpc>
                <a:spcPct val="100000"/>
              </a:lnSpc>
              <a:spcBef>
                <a:spcPts val="0"/>
              </a:spcBef>
              <a:spcAft>
                <a:spcPts val="0"/>
              </a:spcAft>
              <a:buClr>
                <a:schemeClr val="dk1"/>
              </a:buClr>
              <a:buSzPts val="1500"/>
              <a:buNone/>
              <a:defRPr sz="1500">
                <a:solidFill>
                  <a:schemeClr val="dk1"/>
                </a:solidFill>
              </a:defRPr>
            </a:lvl3pPr>
            <a:lvl4pPr lvl="3" algn="l">
              <a:lnSpc>
                <a:spcPct val="100000"/>
              </a:lnSpc>
              <a:spcBef>
                <a:spcPts val="0"/>
              </a:spcBef>
              <a:spcAft>
                <a:spcPts val="0"/>
              </a:spcAft>
              <a:buClr>
                <a:schemeClr val="dk1"/>
              </a:buClr>
              <a:buSzPts val="1500"/>
              <a:buNone/>
              <a:defRPr sz="1500">
                <a:solidFill>
                  <a:schemeClr val="dk1"/>
                </a:solidFill>
              </a:defRPr>
            </a:lvl4pPr>
            <a:lvl5pPr lvl="4" algn="l">
              <a:lnSpc>
                <a:spcPct val="100000"/>
              </a:lnSpc>
              <a:spcBef>
                <a:spcPts val="0"/>
              </a:spcBef>
              <a:spcAft>
                <a:spcPts val="0"/>
              </a:spcAft>
              <a:buClr>
                <a:schemeClr val="dk1"/>
              </a:buClr>
              <a:buSzPts val="1500"/>
              <a:buNone/>
              <a:defRPr sz="1500">
                <a:solidFill>
                  <a:schemeClr val="dk1"/>
                </a:solidFill>
              </a:defRPr>
            </a:lvl5pPr>
            <a:lvl6pPr lvl="5" algn="l">
              <a:lnSpc>
                <a:spcPct val="100000"/>
              </a:lnSpc>
              <a:spcBef>
                <a:spcPts val="0"/>
              </a:spcBef>
              <a:spcAft>
                <a:spcPts val="0"/>
              </a:spcAft>
              <a:buClr>
                <a:schemeClr val="dk1"/>
              </a:buClr>
              <a:buSzPts val="1500"/>
              <a:buNone/>
              <a:defRPr sz="1500">
                <a:solidFill>
                  <a:schemeClr val="dk1"/>
                </a:solidFill>
              </a:defRPr>
            </a:lvl6pPr>
            <a:lvl7pPr lvl="6" algn="l">
              <a:lnSpc>
                <a:spcPct val="100000"/>
              </a:lnSpc>
              <a:spcBef>
                <a:spcPts val="0"/>
              </a:spcBef>
              <a:spcAft>
                <a:spcPts val="0"/>
              </a:spcAft>
              <a:buClr>
                <a:schemeClr val="dk1"/>
              </a:buClr>
              <a:buSzPts val="1500"/>
              <a:buNone/>
              <a:defRPr sz="1500">
                <a:solidFill>
                  <a:schemeClr val="dk1"/>
                </a:solidFill>
              </a:defRPr>
            </a:lvl7pPr>
            <a:lvl8pPr lvl="7" algn="l">
              <a:lnSpc>
                <a:spcPct val="100000"/>
              </a:lnSpc>
              <a:spcBef>
                <a:spcPts val="0"/>
              </a:spcBef>
              <a:spcAft>
                <a:spcPts val="0"/>
              </a:spcAft>
              <a:buClr>
                <a:schemeClr val="dk1"/>
              </a:buClr>
              <a:buSzPts val="1500"/>
              <a:buNone/>
              <a:defRPr sz="1500">
                <a:solidFill>
                  <a:schemeClr val="dk1"/>
                </a:solidFill>
              </a:defRPr>
            </a:lvl8pPr>
            <a:lvl9pPr lvl="8" algn="l">
              <a:lnSpc>
                <a:spcPct val="100000"/>
              </a:lnSpc>
              <a:spcBef>
                <a:spcPts val="0"/>
              </a:spcBef>
              <a:spcAft>
                <a:spcPts val="0"/>
              </a:spcAft>
              <a:buClr>
                <a:schemeClr val="dk1"/>
              </a:buClr>
              <a:buSzPts val="1500"/>
              <a:buNone/>
              <a:defRPr sz="1500">
                <a:solidFill>
                  <a:schemeClr val="dk1"/>
                </a:solidFill>
              </a:defRPr>
            </a:lvl9pPr>
          </a:lstStyle>
          <a:p/>
        </p:txBody>
      </p:sp>
      <p:sp>
        <p:nvSpPr>
          <p:cNvPr id="277" name="Google Shape;277;p50"/>
          <p:cNvSpPr txBox="1"/>
          <p:nvPr>
            <p:ph idx="2" type="subTitle"/>
          </p:nvPr>
        </p:nvSpPr>
        <p:spPr>
          <a:xfrm>
            <a:off x="1129300" y="3151101"/>
            <a:ext cx="2391600" cy="468300"/>
          </a:xfrm>
          <a:prstGeom prst="rect">
            <a:avLst/>
          </a:prstGeom>
          <a:noFill/>
          <a:ln>
            <a:noFill/>
          </a:ln>
        </p:spPr>
        <p:txBody>
          <a:bodyPr anchorCtr="0" anchor="t" bIns="91425" lIns="91425" spcFirstLastPara="1" rIns="91425" wrap="square" tIns="0">
            <a:noAutofit/>
          </a:bodyPr>
          <a:lstStyle>
            <a:lvl1pPr lvl="0" algn="r">
              <a:lnSpc>
                <a:spcPct val="100000"/>
              </a:lnSpc>
              <a:spcBef>
                <a:spcPts val="0"/>
              </a:spcBef>
              <a:spcAft>
                <a:spcPts val="0"/>
              </a:spcAft>
              <a:buSzPts val="1500"/>
              <a:buNone/>
              <a:defRPr sz="1400"/>
            </a:lvl1pPr>
            <a:lvl2pPr lvl="1" algn="r">
              <a:lnSpc>
                <a:spcPct val="100000"/>
              </a:lnSpc>
              <a:spcBef>
                <a:spcPts val="0"/>
              </a:spcBef>
              <a:spcAft>
                <a:spcPts val="0"/>
              </a:spcAft>
              <a:buSzPts val="1500"/>
              <a:buNone/>
              <a:defRPr sz="1500"/>
            </a:lvl2pPr>
            <a:lvl3pPr lvl="2" algn="r">
              <a:lnSpc>
                <a:spcPct val="100000"/>
              </a:lnSpc>
              <a:spcBef>
                <a:spcPts val="0"/>
              </a:spcBef>
              <a:spcAft>
                <a:spcPts val="0"/>
              </a:spcAft>
              <a:buSzPts val="1500"/>
              <a:buNone/>
              <a:defRPr sz="1500"/>
            </a:lvl3pPr>
            <a:lvl4pPr lvl="3" algn="r">
              <a:lnSpc>
                <a:spcPct val="100000"/>
              </a:lnSpc>
              <a:spcBef>
                <a:spcPts val="0"/>
              </a:spcBef>
              <a:spcAft>
                <a:spcPts val="0"/>
              </a:spcAft>
              <a:buSzPts val="1500"/>
              <a:buNone/>
              <a:defRPr sz="1500"/>
            </a:lvl4pPr>
            <a:lvl5pPr lvl="4" algn="r">
              <a:lnSpc>
                <a:spcPct val="100000"/>
              </a:lnSpc>
              <a:spcBef>
                <a:spcPts val="0"/>
              </a:spcBef>
              <a:spcAft>
                <a:spcPts val="0"/>
              </a:spcAft>
              <a:buSzPts val="1500"/>
              <a:buNone/>
              <a:defRPr sz="1500"/>
            </a:lvl5pPr>
            <a:lvl6pPr lvl="5" algn="r">
              <a:lnSpc>
                <a:spcPct val="100000"/>
              </a:lnSpc>
              <a:spcBef>
                <a:spcPts val="0"/>
              </a:spcBef>
              <a:spcAft>
                <a:spcPts val="0"/>
              </a:spcAft>
              <a:buSzPts val="1500"/>
              <a:buNone/>
              <a:defRPr sz="1500"/>
            </a:lvl6pPr>
            <a:lvl7pPr lvl="6" algn="r">
              <a:lnSpc>
                <a:spcPct val="100000"/>
              </a:lnSpc>
              <a:spcBef>
                <a:spcPts val="0"/>
              </a:spcBef>
              <a:spcAft>
                <a:spcPts val="0"/>
              </a:spcAft>
              <a:buSzPts val="1500"/>
              <a:buNone/>
              <a:defRPr sz="1500"/>
            </a:lvl7pPr>
            <a:lvl8pPr lvl="7" algn="r">
              <a:lnSpc>
                <a:spcPct val="100000"/>
              </a:lnSpc>
              <a:spcBef>
                <a:spcPts val="0"/>
              </a:spcBef>
              <a:spcAft>
                <a:spcPts val="0"/>
              </a:spcAft>
              <a:buSzPts val="1500"/>
              <a:buNone/>
              <a:defRPr sz="1500"/>
            </a:lvl8pPr>
            <a:lvl9pPr lvl="8" algn="r">
              <a:lnSpc>
                <a:spcPct val="100000"/>
              </a:lnSpc>
              <a:spcBef>
                <a:spcPts val="0"/>
              </a:spcBef>
              <a:spcAft>
                <a:spcPts val="0"/>
              </a:spcAft>
              <a:buSzPts val="1500"/>
              <a:buNone/>
              <a:defRPr sz="1500"/>
            </a:lvl9pPr>
          </a:lstStyle>
          <a:p/>
        </p:txBody>
      </p:sp>
      <p:sp>
        <p:nvSpPr>
          <p:cNvPr id="278" name="Google Shape;278;p50"/>
          <p:cNvSpPr txBox="1"/>
          <p:nvPr>
            <p:ph type="title"/>
          </p:nvPr>
        </p:nvSpPr>
        <p:spPr>
          <a:xfrm>
            <a:off x="1125100" y="2794025"/>
            <a:ext cx="2395800" cy="263400"/>
          </a:xfrm>
          <a:prstGeom prst="rect">
            <a:avLst/>
          </a:prstGeom>
          <a:noFill/>
          <a:ln>
            <a:noFill/>
          </a:ln>
        </p:spPr>
        <p:txBody>
          <a:bodyPr anchorCtr="0" anchor="ctr" bIns="0" lIns="91425" spcFirstLastPara="1" rIns="91425" wrap="square" tIns="0">
            <a:noAutofit/>
          </a:bodyPr>
          <a:lstStyle>
            <a:lvl1pPr lvl="0" algn="r">
              <a:lnSpc>
                <a:spcPct val="100000"/>
              </a:lnSpc>
              <a:spcBef>
                <a:spcPts val="0"/>
              </a:spcBef>
              <a:spcAft>
                <a:spcPts val="0"/>
              </a:spcAft>
              <a:buSzPts val="2200"/>
              <a:buNone/>
              <a:defRPr sz="2200"/>
            </a:lvl1pPr>
            <a:lvl2pPr lvl="1" algn="r">
              <a:lnSpc>
                <a:spcPct val="100000"/>
              </a:lnSpc>
              <a:spcBef>
                <a:spcPts val="0"/>
              </a:spcBef>
              <a:spcAft>
                <a:spcPts val="0"/>
              </a:spcAft>
              <a:buSzPts val="4800"/>
              <a:buNone/>
              <a:defRPr sz="4800"/>
            </a:lvl2pPr>
            <a:lvl3pPr lvl="2" algn="r">
              <a:lnSpc>
                <a:spcPct val="100000"/>
              </a:lnSpc>
              <a:spcBef>
                <a:spcPts val="0"/>
              </a:spcBef>
              <a:spcAft>
                <a:spcPts val="0"/>
              </a:spcAft>
              <a:buSzPts val="4800"/>
              <a:buNone/>
              <a:defRPr sz="4800"/>
            </a:lvl3pPr>
            <a:lvl4pPr lvl="3" algn="r">
              <a:lnSpc>
                <a:spcPct val="100000"/>
              </a:lnSpc>
              <a:spcBef>
                <a:spcPts val="0"/>
              </a:spcBef>
              <a:spcAft>
                <a:spcPts val="0"/>
              </a:spcAft>
              <a:buSzPts val="4800"/>
              <a:buNone/>
              <a:defRPr sz="4800"/>
            </a:lvl4pPr>
            <a:lvl5pPr lvl="4" algn="r">
              <a:lnSpc>
                <a:spcPct val="100000"/>
              </a:lnSpc>
              <a:spcBef>
                <a:spcPts val="0"/>
              </a:spcBef>
              <a:spcAft>
                <a:spcPts val="0"/>
              </a:spcAft>
              <a:buSzPts val="4800"/>
              <a:buNone/>
              <a:defRPr sz="4800"/>
            </a:lvl5pPr>
            <a:lvl6pPr lvl="5" algn="r">
              <a:lnSpc>
                <a:spcPct val="100000"/>
              </a:lnSpc>
              <a:spcBef>
                <a:spcPts val="0"/>
              </a:spcBef>
              <a:spcAft>
                <a:spcPts val="0"/>
              </a:spcAft>
              <a:buSzPts val="4800"/>
              <a:buNone/>
              <a:defRPr sz="4800"/>
            </a:lvl6pPr>
            <a:lvl7pPr lvl="6" algn="r">
              <a:lnSpc>
                <a:spcPct val="100000"/>
              </a:lnSpc>
              <a:spcBef>
                <a:spcPts val="0"/>
              </a:spcBef>
              <a:spcAft>
                <a:spcPts val="0"/>
              </a:spcAft>
              <a:buSzPts val="4800"/>
              <a:buNone/>
              <a:defRPr sz="4800"/>
            </a:lvl7pPr>
            <a:lvl8pPr lvl="7" algn="r">
              <a:lnSpc>
                <a:spcPct val="100000"/>
              </a:lnSpc>
              <a:spcBef>
                <a:spcPts val="0"/>
              </a:spcBef>
              <a:spcAft>
                <a:spcPts val="0"/>
              </a:spcAft>
              <a:buSzPts val="4800"/>
              <a:buNone/>
              <a:defRPr sz="4800"/>
            </a:lvl8pPr>
            <a:lvl9pPr lvl="8" algn="r">
              <a:lnSpc>
                <a:spcPct val="100000"/>
              </a:lnSpc>
              <a:spcBef>
                <a:spcPts val="0"/>
              </a:spcBef>
              <a:spcAft>
                <a:spcPts val="0"/>
              </a:spcAft>
              <a:buSzPts val="4800"/>
              <a:buNone/>
              <a:defRPr sz="4800"/>
            </a:lvl9pPr>
          </a:lstStyle>
          <a:p/>
        </p:txBody>
      </p:sp>
      <p:sp>
        <p:nvSpPr>
          <p:cNvPr id="279" name="Google Shape;279;p50"/>
          <p:cNvSpPr txBox="1"/>
          <p:nvPr>
            <p:ph idx="3" type="title"/>
          </p:nvPr>
        </p:nvSpPr>
        <p:spPr>
          <a:xfrm>
            <a:off x="5626675" y="1582550"/>
            <a:ext cx="2395800" cy="265200"/>
          </a:xfrm>
          <a:prstGeom prst="rect">
            <a:avLst/>
          </a:prstGeom>
          <a:noFill/>
          <a:ln>
            <a:noFill/>
          </a:ln>
        </p:spPr>
        <p:txBody>
          <a:bodyPr anchorCtr="0" anchor="ctr" bIns="0" lIns="91425" spcFirstLastPara="1" rIns="91425" wrap="square" tIns="0">
            <a:noAutofit/>
          </a:bodyPr>
          <a:lstStyle>
            <a:lvl1pPr lvl="0" algn="l">
              <a:lnSpc>
                <a:spcPct val="100000"/>
              </a:lnSpc>
              <a:spcBef>
                <a:spcPts val="0"/>
              </a:spcBef>
              <a:spcAft>
                <a:spcPts val="0"/>
              </a:spcAft>
              <a:buSzPts val="2200"/>
              <a:buNone/>
              <a:defRPr sz="22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11">
    <p:spTree>
      <p:nvGrpSpPr>
        <p:cNvPr id="280" name="Shape 280"/>
        <p:cNvGrpSpPr/>
        <p:nvPr/>
      </p:nvGrpSpPr>
      <p:grpSpPr>
        <a:xfrm>
          <a:off x="0" y="0"/>
          <a:ext cx="0" cy="0"/>
          <a:chOff x="0" y="0"/>
          <a:chExt cx="0" cy="0"/>
        </a:xfrm>
      </p:grpSpPr>
      <p:sp>
        <p:nvSpPr>
          <p:cNvPr id="281" name="Google Shape;281;p51"/>
          <p:cNvSpPr txBox="1"/>
          <p:nvPr>
            <p:ph idx="1" type="subTitle"/>
          </p:nvPr>
        </p:nvSpPr>
        <p:spPr>
          <a:xfrm>
            <a:off x="6416724" y="2283125"/>
            <a:ext cx="1895700" cy="664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82" name="Google Shape;282;p51"/>
          <p:cNvSpPr txBox="1"/>
          <p:nvPr>
            <p:ph type="title"/>
          </p:nvPr>
        </p:nvSpPr>
        <p:spPr>
          <a:xfrm>
            <a:off x="6385849" y="1753325"/>
            <a:ext cx="1957500" cy="529800"/>
          </a:xfrm>
          <a:prstGeom prst="rect">
            <a:avLst/>
          </a:prstGeom>
          <a:solidFill>
            <a:srgbClr val="D7073C"/>
          </a:solid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rgbClr val="FFFFFF"/>
              </a:buClr>
              <a:buSzPts val="2200"/>
              <a:buNone/>
              <a:defRPr sz="2200">
                <a:solidFill>
                  <a:srgbClr val="FFFFFF"/>
                </a:solidFill>
              </a:defRPr>
            </a:lvl1pPr>
            <a:lvl2pPr lvl="1" algn="ctr">
              <a:lnSpc>
                <a:spcPct val="100000"/>
              </a:lnSpc>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2pPr>
            <a:lvl3pPr lvl="2" algn="ctr">
              <a:lnSpc>
                <a:spcPct val="100000"/>
              </a:lnSpc>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3pPr>
            <a:lvl4pPr lvl="3" algn="ctr">
              <a:lnSpc>
                <a:spcPct val="100000"/>
              </a:lnSpc>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4pPr>
            <a:lvl5pPr lvl="4" algn="ctr">
              <a:lnSpc>
                <a:spcPct val="100000"/>
              </a:lnSpc>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5pPr>
            <a:lvl6pPr lvl="5" algn="ctr">
              <a:lnSpc>
                <a:spcPct val="100000"/>
              </a:lnSpc>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6pPr>
            <a:lvl7pPr lvl="6" algn="ctr">
              <a:lnSpc>
                <a:spcPct val="100000"/>
              </a:lnSpc>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7pPr>
            <a:lvl8pPr lvl="7" algn="ctr">
              <a:lnSpc>
                <a:spcPct val="100000"/>
              </a:lnSpc>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8pPr>
            <a:lvl9pPr lvl="8" algn="ctr">
              <a:lnSpc>
                <a:spcPct val="100000"/>
              </a:lnSpc>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9pPr>
          </a:lstStyle>
          <a:p/>
        </p:txBody>
      </p:sp>
      <p:sp>
        <p:nvSpPr>
          <p:cNvPr id="283" name="Google Shape;283;p51"/>
          <p:cNvSpPr txBox="1"/>
          <p:nvPr>
            <p:ph idx="2" type="subTitle"/>
          </p:nvPr>
        </p:nvSpPr>
        <p:spPr>
          <a:xfrm>
            <a:off x="835225" y="2283125"/>
            <a:ext cx="1895700" cy="664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84" name="Google Shape;284;p51"/>
          <p:cNvSpPr txBox="1"/>
          <p:nvPr>
            <p:ph idx="3" type="title"/>
          </p:nvPr>
        </p:nvSpPr>
        <p:spPr>
          <a:xfrm>
            <a:off x="804350" y="1753325"/>
            <a:ext cx="1957500" cy="529800"/>
          </a:xfrm>
          <a:prstGeom prst="rect">
            <a:avLst/>
          </a:prstGeom>
          <a:solidFill>
            <a:srgbClr val="D7073C"/>
          </a:solid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rgbClr val="FFFFFF"/>
              </a:buClr>
              <a:buSzPts val="2200"/>
              <a:buNone/>
              <a:defRPr sz="2200">
                <a:solidFill>
                  <a:srgbClr val="FFFFFF"/>
                </a:solidFill>
              </a:defRPr>
            </a:lvl1pPr>
            <a:lvl2pPr lvl="1" algn="ctr">
              <a:lnSpc>
                <a:spcPct val="100000"/>
              </a:lnSpc>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2pPr>
            <a:lvl3pPr lvl="2" algn="ctr">
              <a:lnSpc>
                <a:spcPct val="100000"/>
              </a:lnSpc>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3pPr>
            <a:lvl4pPr lvl="3" algn="ctr">
              <a:lnSpc>
                <a:spcPct val="100000"/>
              </a:lnSpc>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4pPr>
            <a:lvl5pPr lvl="4" algn="ctr">
              <a:lnSpc>
                <a:spcPct val="100000"/>
              </a:lnSpc>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5pPr>
            <a:lvl6pPr lvl="5" algn="ctr">
              <a:lnSpc>
                <a:spcPct val="100000"/>
              </a:lnSpc>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6pPr>
            <a:lvl7pPr lvl="6" algn="ctr">
              <a:lnSpc>
                <a:spcPct val="100000"/>
              </a:lnSpc>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7pPr>
            <a:lvl8pPr lvl="7" algn="ctr">
              <a:lnSpc>
                <a:spcPct val="100000"/>
              </a:lnSpc>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8pPr>
            <a:lvl9pPr lvl="8" algn="ctr">
              <a:lnSpc>
                <a:spcPct val="100000"/>
              </a:lnSpc>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9pPr>
          </a:lstStyle>
          <a:p/>
        </p:txBody>
      </p:sp>
      <p:sp>
        <p:nvSpPr>
          <p:cNvPr id="285" name="Google Shape;285;p51"/>
          <p:cNvSpPr txBox="1"/>
          <p:nvPr>
            <p:ph idx="4" type="subTitle"/>
          </p:nvPr>
        </p:nvSpPr>
        <p:spPr>
          <a:xfrm>
            <a:off x="3624150" y="2283125"/>
            <a:ext cx="1895700" cy="664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86" name="Google Shape;286;p51"/>
          <p:cNvSpPr txBox="1"/>
          <p:nvPr>
            <p:ph idx="5" type="title"/>
          </p:nvPr>
        </p:nvSpPr>
        <p:spPr>
          <a:xfrm>
            <a:off x="3593246" y="1753325"/>
            <a:ext cx="1957500" cy="529800"/>
          </a:xfrm>
          <a:prstGeom prst="rect">
            <a:avLst/>
          </a:prstGeom>
          <a:solidFill>
            <a:schemeClr val="lt2"/>
          </a:solid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2200"/>
              <a:buNone/>
              <a:defRPr sz="2200">
                <a:solidFill>
                  <a:schemeClr val="lt1"/>
                </a:solidFill>
              </a:defRPr>
            </a:lvl1pPr>
            <a:lvl2pPr lvl="1" algn="ctr">
              <a:lnSpc>
                <a:spcPct val="100000"/>
              </a:lnSpc>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2pPr>
            <a:lvl3pPr lvl="2" algn="ctr">
              <a:lnSpc>
                <a:spcPct val="100000"/>
              </a:lnSpc>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3pPr>
            <a:lvl4pPr lvl="3" algn="ctr">
              <a:lnSpc>
                <a:spcPct val="100000"/>
              </a:lnSpc>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4pPr>
            <a:lvl5pPr lvl="4" algn="ctr">
              <a:lnSpc>
                <a:spcPct val="100000"/>
              </a:lnSpc>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5pPr>
            <a:lvl6pPr lvl="5" algn="ctr">
              <a:lnSpc>
                <a:spcPct val="100000"/>
              </a:lnSpc>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6pPr>
            <a:lvl7pPr lvl="6" algn="ctr">
              <a:lnSpc>
                <a:spcPct val="100000"/>
              </a:lnSpc>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7pPr>
            <a:lvl8pPr lvl="7" algn="ctr">
              <a:lnSpc>
                <a:spcPct val="100000"/>
              </a:lnSpc>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8pPr>
            <a:lvl9pPr lvl="8" algn="ctr">
              <a:lnSpc>
                <a:spcPct val="100000"/>
              </a:lnSpc>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9pPr>
          </a:lstStyle>
          <a:p/>
        </p:txBody>
      </p:sp>
      <p:sp>
        <p:nvSpPr>
          <p:cNvPr id="287" name="Google Shape;287;p51"/>
          <p:cNvSpPr txBox="1"/>
          <p:nvPr>
            <p:ph idx="6" type="subTitle"/>
          </p:nvPr>
        </p:nvSpPr>
        <p:spPr>
          <a:xfrm>
            <a:off x="6416724" y="3826425"/>
            <a:ext cx="1895700" cy="664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88" name="Google Shape;288;p51"/>
          <p:cNvSpPr txBox="1"/>
          <p:nvPr>
            <p:ph idx="7" type="title"/>
          </p:nvPr>
        </p:nvSpPr>
        <p:spPr>
          <a:xfrm>
            <a:off x="6385824" y="3296625"/>
            <a:ext cx="1957500" cy="529800"/>
          </a:xfrm>
          <a:prstGeom prst="rect">
            <a:avLst/>
          </a:prstGeom>
          <a:solidFill>
            <a:srgbClr val="D7073C"/>
          </a:solid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200"/>
              <a:buNone/>
              <a:defRPr sz="2200"/>
            </a:lvl1pPr>
            <a:lvl2pPr lvl="1" algn="ctr">
              <a:lnSpc>
                <a:spcPct val="100000"/>
              </a:lnSpc>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2pPr>
            <a:lvl3pPr lvl="2" algn="ctr">
              <a:lnSpc>
                <a:spcPct val="100000"/>
              </a:lnSpc>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3pPr>
            <a:lvl4pPr lvl="3" algn="ctr">
              <a:lnSpc>
                <a:spcPct val="100000"/>
              </a:lnSpc>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4pPr>
            <a:lvl5pPr lvl="4" algn="ctr">
              <a:lnSpc>
                <a:spcPct val="100000"/>
              </a:lnSpc>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5pPr>
            <a:lvl6pPr lvl="5" algn="ctr">
              <a:lnSpc>
                <a:spcPct val="100000"/>
              </a:lnSpc>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6pPr>
            <a:lvl7pPr lvl="6" algn="ctr">
              <a:lnSpc>
                <a:spcPct val="100000"/>
              </a:lnSpc>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7pPr>
            <a:lvl8pPr lvl="7" algn="ctr">
              <a:lnSpc>
                <a:spcPct val="100000"/>
              </a:lnSpc>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8pPr>
            <a:lvl9pPr lvl="8" algn="ctr">
              <a:lnSpc>
                <a:spcPct val="100000"/>
              </a:lnSpc>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9pPr>
          </a:lstStyle>
          <a:p/>
        </p:txBody>
      </p:sp>
      <p:sp>
        <p:nvSpPr>
          <p:cNvPr id="289" name="Google Shape;289;p51"/>
          <p:cNvSpPr txBox="1"/>
          <p:nvPr>
            <p:ph idx="8" type="subTitle"/>
          </p:nvPr>
        </p:nvSpPr>
        <p:spPr>
          <a:xfrm>
            <a:off x="835225" y="3826425"/>
            <a:ext cx="1895700" cy="664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90" name="Google Shape;290;p51"/>
          <p:cNvSpPr txBox="1"/>
          <p:nvPr>
            <p:ph idx="9" type="title"/>
          </p:nvPr>
        </p:nvSpPr>
        <p:spPr>
          <a:xfrm>
            <a:off x="804325" y="3296625"/>
            <a:ext cx="1957500" cy="529800"/>
          </a:xfrm>
          <a:prstGeom prst="rect">
            <a:avLst/>
          </a:prstGeom>
          <a:solidFill>
            <a:srgbClr val="D7073C"/>
          </a:solid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2200"/>
              <a:buNone/>
              <a:defRPr sz="2200">
                <a:solidFill>
                  <a:schemeClr val="lt1"/>
                </a:solidFill>
              </a:defRPr>
            </a:lvl1pPr>
            <a:lvl2pPr lvl="1" algn="ctr">
              <a:lnSpc>
                <a:spcPct val="100000"/>
              </a:lnSpc>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2pPr>
            <a:lvl3pPr lvl="2" algn="ctr">
              <a:lnSpc>
                <a:spcPct val="100000"/>
              </a:lnSpc>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3pPr>
            <a:lvl4pPr lvl="3" algn="ctr">
              <a:lnSpc>
                <a:spcPct val="100000"/>
              </a:lnSpc>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4pPr>
            <a:lvl5pPr lvl="4" algn="ctr">
              <a:lnSpc>
                <a:spcPct val="100000"/>
              </a:lnSpc>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5pPr>
            <a:lvl6pPr lvl="5" algn="ctr">
              <a:lnSpc>
                <a:spcPct val="100000"/>
              </a:lnSpc>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6pPr>
            <a:lvl7pPr lvl="6" algn="ctr">
              <a:lnSpc>
                <a:spcPct val="100000"/>
              </a:lnSpc>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7pPr>
            <a:lvl8pPr lvl="7" algn="ctr">
              <a:lnSpc>
                <a:spcPct val="100000"/>
              </a:lnSpc>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8pPr>
            <a:lvl9pPr lvl="8" algn="ctr">
              <a:lnSpc>
                <a:spcPct val="100000"/>
              </a:lnSpc>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9pPr>
          </a:lstStyle>
          <a:p/>
        </p:txBody>
      </p:sp>
      <p:sp>
        <p:nvSpPr>
          <p:cNvPr id="291" name="Google Shape;291;p51"/>
          <p:cNvSpPr txBox="1"/>
          <p:nvPr>
            <p:ph idx="13" type="subTitle"/>
          </p:nvPr>
        </p:nvSpPr>
        <p:spPr>
          <a:xfrm>
            <a:off x="3624150" y="3826425"/>
            <a:ext cx="1895700" cy="664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92" name="Google Shape;292;p51"/>
          <p:cNvSpPr txBox="1"/>
          <p:nvPr>
            <p:ph idx="14" type="title"/>
          </p:nvPr>
        </p:nvSpPr>
        <p:spPr>
          <a:xfrm>
            <a:off x="3593246" y="3296625"/>
            <a:ext cx="1957500" cy="529800"/>
          </a:xfrm>
          <a:prstGeom prst="rect">
            <a:avLst/>
          </a:prstGeom>
          <a:solidFill>
            <a:srgbClr val="4C67ED"/>
          </a:solid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rgbClr val="FFFFFF"/>
              </a:buClr>
              <a:buSzPts val="2200"/>
              <a:buNone/>
              <a:defRPr sz="2200">
                <a:solidFill>
                  <a:srgbClr val="FFFFFF"/>
                </a:solidFill>
              </a:defRPr>
            </a:lvl1pPr>
            <a:lvl2pPr lvl="1" algn="ctr">
              <a:lnSpc>
                <a:spcPct val="100000"/>
              </a:lnSpc>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2pPr>
            <a:lvl3pPr lvl="2" algn="ctr">
              <a:lnSpc>
                <a:spcPct val="100000"/>
              </a:lnSpc>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3pPr>
            <a:lvl4pPr lvl="3" algn="ctr">
              <a:lnSpc>
                <a:spcPct val="100000"/>
              </a:lnSpc>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4pPr>
            <a:lvl5pPr lvl="4" algn="ctr">
              <a:lnSpc>
                <a:spcPct val="100000"/>
              </a:lnSpc>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5pPr>
            <a:lvl6pPr lvl="5" algn="ctr">
              <a:lnSpc>
                <a:spcPct val="100000"/>
              </a:lnSpc>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6pPr>
            <a:lvl7pPr lvl="6" algn="ctr">
              <a:lnSpc>
                <a:spcPct val="100000"/>
              </a:lnSpc>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7pPr>
            <a:lvl8pPr lvl="7" algn="ctr">
              <a:lnSpc>
                <a:spcPct val="100000"/>
              </a:lnSpc>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8pPr>
            <a:lvl9pPr lvl="8" algn="ctr">
              <a:lnSpc>
                <a:spcPct val="100000"/>
              </a:lnSpc>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9pPr>
          </a:lstStyle>
          <a:p/>
        </p:txBody>
      </p:sp>
      <p:sp>
        <p:nvSpPr>
          <p:cNvPr id="293" name="Google Shape;293;p51"/>
          <p:cNvSpPr txBox="1"/>
          <p:nvPr>
            <p:ph idx="15" type="title"/>
          </p:nvPr>
        </p:nvSpPr>
        <p:spPr>
          <a:xfrm>
            <a:off x="1278000" y="342000"/>
            <a:ext cx="6588000" cy="669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3000">
                <a:solidFill>
                  <a:srgbClr val="4C67ED"/>
                </a:solidFill>
              </a:defRPr>
            </a:lvl1pPr>
            <a:lvl2pPr lvl="1" algn="ctr">
              <a:lnSpc>
                <a:spcPct val="100000"/>
              </a:lnSpc>
              <a:spcBef>
                <a:spcPts val="0"/>
              </a:spcBef>
              <a:spcAft>
                <a:spcPts val="0"/>
              </a:spcAft>
              <a:buSzPts val="2800"/>
              <a:buNone/>
              <a:defRPr sz="3000"/>
            </a:lvl2pPr>
            <a:lvl3pPr lvl="2" algn="ctr">
              <a:lnSpc>
                <a:spcPct val="100000"/>
              </a:lnSpc>
              <a:spcBef>
                <a:spcPts val="0"/>
              </a:spcBef>
              <a:spcAft>
                <a:spcPts val="0"/>
              </a:spcAft>
              <a:buSzPts val="2800"/>
              <a:buNone/>
              <a:defRPr sz="3000"/>
            </a:lvl3pPr>
            <a:lvl4pPr lvl="3" algn="ctr">
              <a:lnSpc>
                <a:spcPct val="100000"/>
              </a:lnSpc>
              <a:spcBef>
                <a:spcPts val="0"/>
              </a:spcBef>
              <a:spcAft>
                <a:spcPts val="0"/>
              </a:spcAft>
              <a:buSzPts val="2800"/>
              <a:buNone/>
              <a:defRPr sz="3000"/>
            </a:lvl4pPr>
            <a:lvl5pPr lvl="4" algn="ctr">
              <a:lnSpc>
                <a:spcPct val="100000"/>
              </a:lnSpc>
              <a:spcBef>
                <a:spcPts val="0"/>
              </a:spcBef>
              <a:spcAft>
                <a:spcPts val="0"/>
              </a:spcAft>
              <a:buSzPts val="2800"/>
              <a:buNone/>
              <a:defRPr sz="3000"/>
            </a:lvl5pPr>
            <a:lvl6pPr lvl="5" algn="ctr">
              <a:lnSpc>
                <a:spcPct val="100000"/>
              </a:lnSpc>
              <a:spcBef>
                <a:spcPts val="0"/>
              </a:spcBef>
              <a:spcAft>
                <a:spcPts val="0"/>
              </a:spcAft>
              <a:buSzPts val="2800"/>
              <a:buNone/>
              <a:defRPr sz="3000"/>
            </a:lvl6pPr>
            <a:lvl7pPr lvl="6" algn="ctr">
              <a:lnSpc>
                <a:spcPct val="100000"/>
              </a:lnSpc>
              <a:spcBef>
                <a:spcPts val="0"/>
              </a:spcBef>
              <a:spcAft>
                <a:spcPts val="0"/>
              </a:spcAft>
              <a:buSzPts val="2800"/>
              <a:buNone/>
              <a:defRPr sz="3000"/>
            </a:lvl7pPr>
            <a:lvl8pPr lvl="7" algn="ctr">
              <a:lnSpc>
                <a:spcPct val="100000"/>
              </a:lnSpc>
              <a:spcBef>
                <a:spcPts val="0"/>
              </a:spcBef>
              <a:spcAft>
                <a:spcPts val="0"/>
              </a:spcAft>
              <a:buSzPts val="2800"/>
              <a:buNone/>
              <a:defRPr sz="3000"/>
            </a:lvl8pPr>
            <a:lvl9pPr lvl="8" algn="ctr">
              <a:lnSpc>
                <a:spcPct val="100000"/>
              </a:lnSpc>
              <a:spcBef>
                <a:spcPts val="0"/>
              </a:spcBef>
              <a:spcAft>
                <a:spcPts val="0"/>
              </a:spcAft>
              <a:buSzPts val="2800"/>
              <a:buNone/>
              <a:defRPr sz="3000"/>
            </a:lvl9pPr>
          </a:lstStyle>
          <a:p/>
        </p:txBody>
      </p:sp>
      <p:sp>
        <p:nvSpPr>
          <p:cNvPr id="294" name="Google Shape;294;p51"/>
          <p:cNvSpPr/>
          <p:nvPr/>
        </p:nvSpPr>
        <p:spPr>
          <a:xfrm flipH="1">
            <a:off x="-40" y="1952289"/>
            <a:ext cx="7790203" cy="131872"/>
          </a:xfrm>
          <a:custGeom>
            <a:rect b="b" l="l" r="r" t="t"/>
            <a:pathLst>
              <a:path extrusionOk="0" h="4121" w="42303">
                <a:moveTo>
                  <a:pt x="0" y="1"/>
                </a:moveTo>
                <a:lnTo>
                  <a:pt x="0" y="4120"/>
                </a:lnTo>
                <a:lnTo>
                  <a:pt x="42303" y="4120"/>
                </a:lnTo>
                <a:lnTo>
                  <a:pt x="42303" y="1"/>
                </a:lnTo>
                <a:close/>
              </a:path>
            </a:pathLst>
          </a:custGeom>
          <a:solidFill>
            <a:srgbClr val="FFFFFF">
              <a:alpha val="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 name="Google Shape;295;p51"/>
          <p:cNvSpPr/>
          <p:nvPr/>
        </p:nvSpPr>
        <p:spPr>
          <a:xfrm flipH="1">
            <a:off x="933395" y="3495600"/>
            <a:ext cx="8210589" cy="131851"/>
          </a:xfrm>
          <a:custGeom>
            <a:rect b="b" l="l" r="r" t="t"/>
            <a:pathLst>
              <a:path extrusionOk="0" h="4121" w="42303">
                <a:moveTo>
                  <a:pt x="0" y="1"/>
                </a:moveTo>
                <a:lnTo>
                  <a:pt x="0" y="4120"/>
                </a:lnTo>
                <a:lnTo>
                  <a:pt x="42303" y="4120"/>
                </a:lnTo>
                <a:lnTo>
                  <a:pt x="42303" y="1"/>
                </a:lnTo>
                <a:close/>
              </a:path>
            </a:pathLst>
          </a:custGeom>
          <a:solidFill>
            <a:srgbClr val="FFFFFF">
              <a:alpha val="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Percentages">
  <p:cSld name="CUSTOM_12">
    <p:spTree>
      <p:nvGrpSpPr>
        <p:cNvPr id="296" name="Shape 296"/>
        <p:cNvGrpSpPr/>
        <p:nvPr/>
      </p:nvGrpSpPr>
      <p:grpSpPr>
        <a:xfrm>
          <a:off x="0" y="0"/>
          <a:ext cx="0" cy="0"/>
          <a:chOff x="0" y="0"/>
          <a:chExt cx="0" cy="0"/>
        </a:xfrm>
      </p:grpSpPr>
      <p:sp>
        <p:nvSpPr>
          <p:cNvPr id="297" name="Google Shape;297;p52"/>
          <p:cNvSpPr txBox="1"/>
          <p:nvPr>
            <p:ph type="title"/>
          </p:nvPr>
        </p:nvSpPr>
        <p:spPr>
          <a:xfrm>
            <a:off x="1278050" y="343200"/>
            <a:ext cx="6588000" cy="669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3000">
                <a:solidFill>
                  <a:srgbClr val="4C67ED"/>
                </a:solidFill>
              </a:defRPr>
            </a:lvl1pPr>
            <a:lvl2pPr lvl="1" algn="ctr">
              <a:lnSpc>
                <a:spcPct val="100000"/>
              </a:lnSpc>
              <a:spcBef>
                <a:spcPts val="0"/>
              </a:spcBef>
              <a:spcAft>
                <a:spcPts val="0"/>
              </a:spcAft>
              <a:buSzPts val="2800"/>
              <a:buNone/>
              <a:defRPr sz="3000"/>
            </a:lvl2pPr>
            <a:lvl3pPr lvl="2" algn="ctr">
              <a:lnSpc>
                <a:spcPct val="100000"/>
              </a:lnSpc>
              <a:spcBef>
                <a:spcPts val="0"/>
              </a:spcBef>
              <a:spcAft>
                <a:spcPts val="0"/>
              </a:spcAft>
              <a:buSzPts val="2800"/>
              <a:buNone/>
              <a:defRPr sz="3000"/>
            </a:lvl3pPr>
            <a:lvl4pPr lvl="3" algn="ctr">
              <a:lnSpc>
                <a:spcPct val="100000"/>
              </a:lnSpc>
              <a:spcBef>
                <a:spcPts val="0"/>
              </a:spcBef>
              <a:spcAft>
                <a:spcPts val="0"/>
              </a:spcAft>
              <a:buSzPts val="2800"/>
              <a:buNone/>
              <a:defRPr sz="3000"/>
            </a:lvl4pPr>
            <a:lvl5pPr lvl="4" algn="ctr">
              <a:lnSpc>
                <a:spcPct val="100000"/>
              </a:lnSpc>
              <a:spcBef>
                <a:spcPts val="0"/>
              </a:spcBef>
              <a:spcAft>
                <a:spcPts val="0"/>
              </a:spcAft>
              <a:buSzPts val="2800"/>
              <a:buNone/>
              <a:defRPr sz="3000"/>
            </a:lvl5pPr>
            <a:lvl6pPr lvl="5" algn="ctr">
              <a:lnSpc>
                <a:spcPct val="100000"/>
              </a:lnSpc>
              <a:spcBef>
                <a:spcPts val="0"/>
              </a:spcBef>
              <a:spcAft>
                <a:spcPts val="0"/>
              </a:spcAft>
              <a:buSzPts val="2800"/>
              <a:buNone/>
              <a:defRPr sz="3000"/>
            </a:lvl6pPr>
            <a:lvl7pPr lvl="6" algn="ctr">
              <a:lnSpc>
                <a:spcPct val="100000"/>
              </a:lnSpc>
              <a:spcBef>
                <a:spcPts val="0"/>
              </a:spcBef>
              <a:spcAft>
                <a:spcPts val="0"/>
              </a:spcAft>
              <a:buSzPts val="2800"/>
              <a:buNone/>
              <a:defRPr sz="3000"/>
            </a:lvl7pPr>
            <a:lvl8pPr lvl="7" algn="ctr">
              <a:lnSpc>
                <a:spcPct val="100000"/>
              </a:lnSpc>
              <a:spcBef>
                <a:spcPts val="0"/>
              </a:spcBef>
              <a:spcAft>
                <a:spcPts val="0"/>
              </a:spcAft>
              <a:buSzPts val="2800"/>
              <a:buNone/>
              <a:defRPr sz="3000"/>
            </a:lvl8pPr>
            <a:lvl9pPr lvl="8" algn="ctr">
              <a:lnSpc>
                <a:spcPct val="100000"/>
              </a:lnSpc>
              <a:spcBef>
                <a:spcPts val="0"/>
              </a:spcBef>
              <a:spcAft>
                <a:spcPts val="0"/>
              </a:spcAft>
              <a:buSzPts val="2800"/>
              <a:buNone/>
              <a:defRPr sz="3000"/>
            </a:lvl9pPr>
          </a:lstStyle>
          <a:p/>
        </p:txBody>
      </p:sp>
      <p:sp>
        <p:nvSpPr>
          <p:cNvPr id="298" name="Google Shape;298;p52"/>
          <p:cNvSpPr txBox="1"/>
          <p:nvPr>
            <p:ph idx="2" type="title"/>
          </p:nvPr>
        </p:nvSpPr>
        <p:spPr>
          <a:xfrm>
            <a:off x="2201811" y="2233575"/>
            <a:ext cx="1609800" cy="5811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200"/>
              <a:buNone/>
              <a:defRPr sz="2200"/>
            </a:lvl1pPr>
            <a:lvl2pPr lvl="1" algn="ctr">
              <a:lnSpc>
                <a:spcPct val="100000"/>
              </a:lnSpc>
              <a:spcBef>
                <a:spcPts val="0"/>
              </a:spcBef>
              <a:spcAft>
                <a:spcPts val="0"/>
              </a:spcAft>
              <a:buSzPts val="12500"/>
              <a:buFont typeface="Overpass Mono"/>
              <a:buNone/>
              <a:defRPr b="1" sz="12500">
                <a:latin typeface="Overpass Mono"/>
                <a:ea typeface="Overpass Mono"/>
                <a:cs typeface="Overpass Mono"/>
                <a:sym typeface="Overpass Mono"/>
              </a:defRPr>
            </a:lvl2pPr>
            <a:lvl3pPr lvl="2" algn="ctr">
              <a:lnSpc>
                <a:spcPct val="100000"/>
              </a:lnSpc>
              <a:spcBef>
                <a:spcPts val="0"/>
              </a:spcBef>
              <a:spcAft>
                <a:spcPts val="0"/>
              </a:spcAft>
              <a:buSzPts val="12500"/>
              <a:buFont typeface="Overpass Mono"/>
              <a:buNone/>
              <a:defRPr b="1" sz="12500">
                <a:latin typeface="Overpass Mono"/>
                <a:ea typeface="Overpass Mono"/>
                <a:cs typeface="Overpass Mono"/>
                <a:sym typeface="Overpass Mono"/>
              </a:defRPr>
            </a:lvl3pPr>
            <a:lvl4pPr lvl="3" algn="ctr">
              <a:lnSpc>
                <a:spcPct val="100000"/>
              </a:lnSpc>
              <a:spcBef>
                <a:spcPts val="0"/>
              </a:spcBef>
              <a:spcAft>
                <a:spcPts val="0"/>
              </a:spcAft>
              <a:buSzPts val="12500"/>
              <a:buFont typeface="Overpass Mono"/>
              <a:buNone/>
              <a:defRPr b="1" sz="12500">
                <a:latin typeface="Overpass Mono"/>
                <a:ea typeface="Overpass Mono"/>
                <a:cs typeface="Overpass Mono"/>
                <a:sym typeface="Overpass Mono"/>
              </a:defRPr>
            </a:lvl4pPr>
            <a:lvl5pPr lvl="4" algn="ctr">
              <a:lnSpc>
                <a:spcPct val="100000"/>
              </a:lnSpc>
              <a:spcBef>
                <a:spcPts val="0"/>
              </a:spcBef>
              <a:spcAft>
                <a:spcPts val="0"/>
              </a:spcAft>
              <a:buSzPts val="12500"/>
              <a:buFont typeface="Overpass Mono"/>
              <a:buNone/>
              <a:defRPr b="1" sz="12500">
                <a:latin typeface="Overpass Mono"/>
                <a:ea typeface="Overpass Mono"/>
                <a:cs typeface="Overpass Mono"/>
                <a:sym typeface="Overpass Mono"/>
              </a:defRPr>
            </a:lvl5pPr>
            <a:lvl6pPr lvl="5" algn="ctr">
              <a:lnSpc>
                <a:spcPct val="100000"/>
              </a:lnSpc>
              <a:spcBef>
                <a:spcPts val="0"/>
              </a:spcBef>
              <a:spcAft>
                <a:spcPts val="0"/>
              </a:spcAft>
              <a:buSzPts val="12500"/>
              <a:buFont typeface="Overpass Mono"/>
              <a:buNone/>
              <a:defRPr b="1" sz="12500">
                <a:latin typeface="Overpass Mono"/>
                <a:ea typeface="Overpass Mono"/>
                <a:cs typeface="Overpass Mono"/>
                <a:sym typeface="Overpass Mono"/>
              </a:defRPr>
            </a:lvl6pPr>
            <a:lvl7pPr lvl="6" algn="ctr">
              <a:lnSpc>
                <a:spcPct val="100000"/>
              </a:lnSpc>
              <a:spcBef>
                <a:spcPts val="0"/>
              </a:spcBef>
              <a:spcAft>
                <a:spcPts val="0"/>
              </a:spcAft>
              <a:buSzPts val="12500"/>
              <a:buFont typeface="Overpass Mono"/>
              <a:buNone/>
              <a:defRPr b="1" sz="12500">
                <a:latin typeface="Overpass Mono"/>
                <a:ea typeface="Overpass Mono"/>
                <a:cs typeface="Overpass Mono"/>
                <a:sym typeface="Overpass Mono"/>
              </a:defRPr>
            </a:lvl7pPr>
            <a:lvl8pPr lvl="7" algn="ctr">
              <a:lnSpc>
                <a:spcPct val="100000"/>
              </a:lnSpc>
              <a:spcBef>
                <a:spcPts val="0"/>
              </a:spcBef>
              <a:spcAft>
                <a:spcPts val="0"/>
              </a:spcAft>
              <a:buSzPts val="12500"/>
              <a:buFont typeface="Overpass Mono"/>
              <a:buNone/>
              <a:defRPr b="1" sz="12500">
                <a:latin typeface="Overpass Mono"/>
                <a:ea typeface="Overpass Mono"/>
                <a:cs typeface="Overpass Mono"/>
                <a:sym typeface="Overpass Mono"/>
              </a:defRPr>
            </a:lvl8pPr>
            <a:lvl9pPr lvl="8" algn="ctr">
              <a:lnSpc>
                <a:spcPct val="100000"/>
              </a:lnSpc>
              <a:spcBef>
                <a:spcPts val="0"/>
              </a:spcBef>
              <a:spcAft>
                <a:spcPts val="0"/>
              </a:spcAft>
              <a:buSzPts val="12500"/>
              <a:buFont typeface="Overpass Mono"/>
              <a:buNone/>
              <a:defRPr b="1" sz="12500">
                <a:latin typeface="Overpass Mono"/>
                <a:ea typeface="Overpass Mono"/>
                <a:cs typeface="Overpass Mono"/>
                <a:sym typeface="Overpass Mono"/>
              </a:defRPr>
            </a:lvl9pPr>
          </a:lstStyle>
          <a:p/>
        </p:txBody>
      </p:sp>
      <p:sp>
        <p:nvSpPr>
          <p:cNvPr id="299" name="Google Shape;299;p52"/>
          <p:cNvSpPr txBox="1"/>
          <p:nvPr>
            <p:ph idx="3" type="title"/>
          </p:nvPr>
        </p:nvSpPr>
        <p:spPr>
          <a:xfrm>
            <a:off x="5332488" y="2233575"/>
            <a:ext cx="1609800" cy="5811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200"/>
              <a:buNone/>
              <a:defRPr sz="2200"/>
            </a:lvl1pPr>
            <a:lvl2pPr lvl="1" algn="ctr">
              <a:lnSpc>
                <a:spcPct val="100000"/>
              </a:lnSpc>
              <a:spcBef>
                <a:spcPts val="0"/>
              </a:spcBef>
              <a:spcAft>
                <a:spcPts val="0"/>
              </a:spcAft>
              <a:buSzPts val="12500"/>
              <a:buFont typeface="Overpass Mono"/>
              <a:buNone/>
              <a:defRPr b="1" sz="12500">
                <a:latin typeface="Overpass Mono"/>
                <a:ea typeface="Overpass Mono"/>
                <a:cs typeface="Overpass Mono"/>
                <a:sym typeface="Overpass Mono"/>
              </a:defRPr>
            </a:lvl2pPr>
            <a:lvl3pPr lvl="2" algn="ctr">
              <a:lnSpc>
                <a:spcPct val="100000"/>
              </a:lnSpc>
              <a:spcBef>
                <a:spcPts val="0"/>
              </a:spcBef>
              <a:spcAft>
                <a:spcPts val="0"/>
              </a:spcAft>
              <a:buSzPts val="12500"/>
              <a:buFont typeface="Overpass Mono"/>
              <a:buNone/>
              <a:defRPr b="1" sz="12500">
                <a:latin typeface="Overpass Mono"/>
                <a:ea typeface="Overpass Mono"/>
                <a:cs typeface="Overpass Mono"/>
                <a:sym typeface="Overpass Mono"/>
              </a:defRPr>
            </a:lvl3pPr>
            <a:lvl4pPr lvl="3" algn="ctr">
              <a:lnSpc>
                <a:spcPct val="100000"/>
              </a:lnSpc>
              <a:spcBef>
                <a:spcPts val="0"/>
              </a:spcBef>
              <a:spcAft>
                <a:spcPts val="0"/>
              </a:spcAft>
              <a:buSzPts val="12500"/>
              <a:buFont typeface="Overpass Mono"/>
              <a:buNone/>
              <a:defRPr b="1" sz="12500">
                <a:latin typeface="Overpass Mono"/>
                <a:ea typeface="Overpass Mono"/>
                <a:cs typeface="Overpass Mono"/>
                <a:sym typeface="Overpass Mono"/>
              </a:defRPr>
            </a:lvl4pPr>
            <a:lvl5pPr lvl="4" algn="ctr">
              <a:lnSpc>
                <a:spcPct val="100000"/>
              </a:lnSpc>
              <a:spcBef>
                <a:spcPts val="0"/>
              </a:spcBef>
              <a:spcAft>
                <a:spcPts val="0"/>
              </a:spcAft>
              <a:buSzPts val="12500"/>
              <a:buFont typeface="Overpass Mono"/>
              <a:buNone/>
              <a:defRPr b="1" sz="12500">
                <a:latin typeface="Overpass Mono"/>
                <a:ea typeface="Overpass Mono"/>
                <a:cs typeface="Overpass Mono"/>
                <a:sym typeface="Overpass Mono"/>
              </a:defRPr>
            </a:lvl5pPr>
            <a:lvl6pPr lvl="5" algn="ctr">
              <a:lnSpc>
                <a:spcPct val="100000"/>
              </a:lnSpc>
              <a:spcBef>
                <a:spcPts val="0"/>
              </a:spcBef>
              <a:spcAft>
                <a:spcPts val="0"/>
              </a:spcAft>
              <a:buSzPts val="12500"/>
              <a:buFont typeface="Overpass Mono"/>
              <a:buNone/>
              <a:defRPr b="1" sz="12500">
                <a:latin typeface="Overpass Mono"/>
                <a:ea typeface="Overpass Mono"/>
                <a:cs typeface="Overpass Mono"/>
                <a:sym typeface="Overpass Mono"/>
              </a:defRPr>
            </a:lvl6pPr>
            <a:lvl7pPr lvl="6" algn="ctr">
              <a:lnSpc>
                <a:spcPct val="100000"/>
              </a:lnSpc>
              <a:spcBef>
                <a:spcPts val="0"/>
              </a:spcBef>
              <a:spcAft>
                <a:spcPts val="0"/>
              </a:spcAft>
              <a:buSzPts val="12500"/>
              <a:buFont typeface="Overpass Mono"/>
              <a:buNone/>
              <a:defRPr b="1" sz="12500">
                <a:latin typeface="Overpass Mono"/>
                <a:ea typeface="Overpass Mono"/>
                <a:cs typeface="Overpass Mono"/>
                <a:sym typeface="Overpass Mono"/>
              </a:defRPr>
            </a:lvl7pPr>
            <a:lvl8pPr lvl="7" algn="ctr">
              <a:lnSpc>
                <a:spcPct val="100000"/>
              </a:lnSpc>
              <a:spcBef>
                <a:spcPts val="0"/>
              </a:spcBef>
              <a:spcAft>
                <a:spcPts val="0"/>
              </a:spcAft>
              <a:buSzPts val="12500"/>
              <a:buFont typeface="Overpass Mono"/>
              <a:buNone/>
              <a:defRPr b="1" sz="12500">
                <a:latin typeface="Overpass Mono"/>
                <a:ea typeface="Overpass Mono"/>
                <a:cs typeface="Overpass Mono"/>
                <a:sym typeface="Overpass Mono"/>
              </a:defRPr>
            </a:lvl8pPr>
            <a:lvl9pPr lvl="8" algn="ctr">
              <a:lnSpc>
                <a:spcPct val="100000"/>
              </a:lnSpc>
              <a:spcBef>
                <a:spcPts val="0"/>
              </a:spcBef>
              <a:spcAft>
                <a:spcPts val="0"/>
              </a:spcAft>
              <a:buSzPts val="12500"/>
              <a:buFont typeface="Overpass Mono"/>
              <a:buNone/>
              <a:defRPr b="1" sz="12500">
                <a:latin typeface="Overpass Mono"/>
                <a:ea typeface="Overpass Mono"/>
                <a:cs typeface="Overpass Mono"/>
                <a:sym typeface="Overpass Mono"/>
              </a:defRPr>
            </a:lvl9pPr>
          </a:lstStyle>
          <a:p/>
        </p:txBody>
      </p:sp>
      <p:sp>
        <p:nvSpPr>
          <p:cNvPr id="300" name="Google Shape;300;p52"/>
          <p:cNvSpPr/>
          <p:nvPr/>
        </p:nvSpPr>
        <p:spPr>
          <a:xfrm flipH="1">
            <a:off x="-11" y="0"/>
            <a:ext cx="1371614" cy="356851"/>
          </a:xfrm>
          <a:custGeom>
            <a:rect b="b" l="l" r="r" t="t"/>
            <a:pathLst>
              <a:path extrusionOk="0" h="2775" w="16884">
                <a:moveTo>
                  <a:pt x="0" y="1"/>
                </a:moveTo>
                <a:lnTo>
                  <a:pt x="0" y="2775"/>
                </a:lnTo>
                <a:lnTo>
                  <a:pt x="16883" y="2775"/>
                </a:lnTo>
                <a:lnTo>
                  <a:pt x="16883" y="1"/>
                </a:lnTo>
                <a:close/>
              </a:path>
            </a:pathLst>
          </a:custGeom>
          <a:solidFill>
            <a:srgbClr val="D7073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 name="Google Shape;301;p52"/>
          <p:cNvSpPr/>
          <p:nvPr/>
        </p:nvSpPr>
        <p:spPr>
          <a:xfrm>
            <a:off x="8355575" y="4357775"/>
            <a:ext cx="788431" cy="785368"/>
          </a:xfrm>
          <a:custGeom>
            <a:rect b="b" l="l" r="r" t="t"/>
            <a:pathLst>
              <a:path extrusionOk="0" h="16396" w="17241">
                <a:moveTo>
                  <a:pt x="0" y="1"/>
                </a:moveTo>
                <a:lnTo>
                  <a:pt x="0" y="16396"/>
                </a:lnTo>
                <a:lnTo>
                  <a:pt x="17240" y="16396"/>
                </a:lnTo>
                <a:lnTo>
                  <a:pt x="17240" y="1"/>
                </a:lnTo>
                <a:close/>
              </a:path>
            </a:pathLst>
          </a:custGeom>
          <a:solidFill>
            <a:srgbClr val="FFFFFF">
              <a:alpha val="3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 name="Google Shape;302;p52"/>
          <p:cNvSpPr/>
          <p:nvPr/>
        </p:nvSpPr>
        <p:spPr>
          <a:xfrm flipH="1">
            <a:off x="7353292" y="4786292"/>
            <a:ext cx="1371614" cy="356851"/>
          </a:xfrm>
          <a:custGeom>
            <a:rect b="b" l="l" r="r" t="t"/>
            <a:pathLst>
              <a:path extrusionOk="0" h="2775" w="16884">
                <a:moveTo>
                  <a:pt x="0" y="1"/>
                </a:moveTo>
                <a:lnTo>
                  <a:pt x="0" y="2775"/>
                </a:lnTo>
                <a:lnTo>
                  <a:pt x="16883" y="2775"/>
                </a:lnTo>
                <a:lnTo>
                  <a:pt x="16883" y="1"/>
                </a:lnTo>
                <a:close/>
              </a:path>
            </a:pathLst>
          </a:custGeom>
          <a:solidFill>
            <a:srgbClr val="4C67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mall numbers">
  <p:cSld name="CUSTOM_15">
    <p:spTree>
      <p:nvGrpSpPr>
        <p:cNvPr id="303" name="Shape 303"/>
        <p:cNvGrpSpPr/>
        <p:nvPr/>
      </p:nvGrpSpPr>
      <p:grpSpPr>
        <a:xfrm>
          <a:off x="0" y="0"/>
          <a:ext cx="0" cy="0"/>
          <a:chOff x="0" y="0"/>
          <a:chExt cx="0" cy="0"/>
        </a:xfrm>
      </p:grpSpPr>
      <p:sp>
        <p:nvSpPr>
          <p:cNvPr id="304" name="Google Shape;304;p53"/>
          <p:cNvSpPr txBox="1"/>
          <p:nvPr>
            <p:ph idx="1" type="subTitle"/>
          </p:nvPr>
        </p:nvSpPr>
        <p:spPr>
          <a:xfrm>
            <a:off x="3423600" y="1473000"/>
            <a:ext cx="2296500" cy="457200"/>
          </a:xfrm>
          <a:prstGeom prst="rect">
            <a:avLst/>
          </a:prstGeom>
          <a:noFill/>
          <a:ln>
            <a:noFill/>
          </a:ln>
        </p:spPr>
        <p:txBody>
          <a:bodyPr anchorCtr="0" anchor="t" bIns="91425" lIns="91425" spcFirstLastPara="1" rIns="91425" wrap="square" tIns="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305" name="Google Shape;305;p53"/>
          <p:cNvSpPr txBox="1"/>
          <p:nvPr>
            <p:ph type="title"/>
          </p:nvPr>
        </p:nvSpPr>
        <p:spPr>
          <a:xfrm>
            <a:off x="3423750" y="934700"/>
            <a:ext cx="2296500" cy="457200"/>
          </a:xfrm>
          <a:prstGeom prst="rect">
            <a:avLst/>
          </a:prstGeom>
          <a:solidFill>
            <a:srgbClr val="4C67ED"/>
          </a:solid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2200"/>
              <a:buNone/>
              <a:defRPr sz="2200">
                <a:solidFill>
                  <a:schemeClr val="dk1"/>
                </a:solidFill>
              </a:defRPr>
            </a:lvl1pPr>
            <a:lvl2pPr lvl="1" algn="ctr">
              <a:lnSpc>
                <a:spcPct val="100000"/>
              </a:lnSpc>
              <a:spcBef>
                <a:spcPts val="0"/>
              </a:spcBef>
              <a:spcAft>
                <a:spcPts val="0"/>
              </a:spcAft>
              <a:buSzPts val="2500"/>
              <a:buFont typeface="Barlow"/>
              <a:buNone/>
              <a:defRPr b="1" sz="2500">
                <a:latin typeface="Barlow"/>
                <a:ea typeface="Barlow"/>
                <a:cs typeface="Barlow"/>
                <a:sym typeface="Barlow"/>
              </a:defRPr>
            </a:lvl2pPr>
            <a:lvl3pPr lvl="2" algn="ctr">
              <a:lnSpc>
                <a:spcPct val="100000"/>
              </a:lnSpc>
              <a:spcBef>
                <a:spcPts val="0"/>
              </a:spcBef>
              <a:spcAft>
                <a:spcPts val="0"/>
              </a:spcAft>
              <a:buSzPts val="2500"/>
              <a:buFont typeface="Barlow"/>
              <a:buNone/>
              <a:defRPr b="1" sz="2500">
                <a:latin typeface="Barlow"/>
                <a:ea typeface="Barlow"/>
                <a:cs typeface="Barlow"/>
                <a:sym typeface="Barlow"/>
              </a:defRPr>
            </a:lvl3pPr>
            <a:lvl4pPr lvl="3" algn="ctr">
              <a:lnSpc>
                <a:spcPct val="100000"/>
              </a:lnSpc>
              <a:spcBef>
                <a:spcPts val="0"/>
              </a:spcBef>
              <a:spcAft>
                <a:spcPts val="0"/>
              </a:spcAft>
              <a:buSzPts val="2500"/>
              <a:buFont typeface="Barlow"/>
              <a:buNone/>
              <a:defRPr b="1" sz="2500">
                <a:latin typeface="Barlow"/>
                <a:ea typeface="Barlow"/>
                <a:cs typeface="Barlow"/>
                <a:sym typeface="Barlow"/>
              </a:defRPr>
            </a:lvl4pPr>
            <a:lvl5pPr lvl="4" algn="ctr">
              <a:lnSpc>
                <a:spcPct val="100000"/>
              </a:lnSpc>
              <a:spcBef>
                <a:spcPts val="0"/>
              </a:spcBef>
              <a:spcAft>
                <a:spcPts val="0"/>
              </a:spcAft>
              <a:buSzPts val="2500"/>
              <a:buFont typeface="Barlow"/>
              <a:buNone/>
              <a:defRPr b="1" sz="2500">
                <a:latin typeface="Barlow"/>
                <a:ea typeface="Barlow"/>
                <a:cs typeface="Barlow"/>
                <a:sym typeface="Barlow"/>
              </a:defRPr>
            </a:lvl5pPr>
            <a:lvl6pPr lvl="5" algn="ctr">
              <a:lnSpc>
                <a:spcPct val="100000"/>
              </a:lnSpc>
              <a:spcBef>
                <a:spcPts val="0"/>
              </a:spcBef>
              <a:spcAft>
                <a:spcPts val="0"/>
              </a:spcAft>
              <a:buSzPts val="2500"/>
              <a:buFont typeface="Barlow"/>
              <a:buNone/>
              <a:defRPr b="1" sz="2500">
                <a:latin typeface="Barlow"/>
                <a:ea typeface="Barlow"/>
                <a:cs typeface="Barlow"/>
                <a:sym typeface="Barlow"/>
              </a:defRPr>
            </a:lvl6pPr>
            <a:lvl7pPr lvl="6" algn="ctr">
              <a:lnSpc>
                <a:spcPct val="100000"/>
              </a:lnSpc>
              <a:spcBef>
                <a:spcPts val="0"/>
              </a:spcBef>
              <a:spcAft>
                <a:spcPts val="0"/>
              </a:spcAft>
              <a:buSzPts val="2500"/>
              <a:buFont typeface="Barlow"/>
              <a:buNone/>
              <a:defRPr b="1" sz="2500">
                <a:latin typeface="Barlow"/>
                <a:ea typeface="Barlow"/>
                <a:cs typeface="Barlow"/>
                <a:sym typeface="Barlow"/>
              </a:defRPr>
            </a:lvl7pPr>
            <a:lvl8pPr lvl="7" algn="ctr">
              <a:lnSpc>
                <a:spcPct val="100000"/>
              </a:lnSpc>
              <a:spcBef>
                <a:spcPts val="0"/>
              </a:spcBef>
              <a:spcAft>
                <a:spcPts val="0"/>
              </a:spcAft>
              <a:buSzPts val="2500"/>
              <a:buFont typeface="Barlow"/>
              <a:buNone/>
              <a:defRPr b="1" sz="2500">
                <a:latin typeface="Barlow"/>
                <a:ea typeface="Barlow"/>
                <a:cs typeface="Barlow"/>
                <a:sym typeface="Barlow"/>
              </a:defRPr>
            </a:lvl8pPr>
            <a:lvl9pPr lvl="8" algn="ctr">
              <a:lnSpc>
                <a:spcPct val="100000"/>
              </a:lnSpc>
              <a:spcBef>
                <a:spcPts val="0"/>
              </a:spcBef>
              <a:spcAft>
                <a:spcPts val="0"/>
              </a:spcAft>
              <a:buSzPts val="2500"/>
              <a:buFont typeface="Barlow"/>
              <a:buNone/>
              <a:defRPr b="1" sz="2500">
                <a:latin typeface="Barlow"/>
                <a:ea typeface="Barlow"/>
                <a:cs typeface="Barlow"/>
                <a:sym typeface="Barlow"/>
              </a:defRPr>
            </a:lvl9pPr>
          </a:lstStyle>
          <a:p/>
        </p:txBody>
      </p:sp>
      <p:sp>
        <p:nvSpPr>
          <p:cNvPr id="306" name="Google Shape;306;p53"/>
          <p:cNvSpPr txBox="1"/>
          <p:nvPr>
            <p:ph idx="2" type="subTitle"/>
          </p:nvPr>
        </p:nvSpPr>
        <p:spPr>
          <a:xfrm>
            <a:off x="3423600" y="2688513"/>
            <a:ext cx="2296500" cy="457200"/>
          </a:xfrm>
          <a:prstGeom prst="rect">
            <a:avLst/>
          </a:prstGeom>
          <a:noFill/>
          <a:ln>
            <a:noFill/>
          </a:ln>
        </p:spPr>
        <p:txBody>
          <a:bodyPr anchorCtr="0" anchor="t" bIns="91425" lIns="91425" spcFirstLastPara="1" rIns="91425" wrap="square" tIns="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307" name="Google Shape;307;p53"/>
          <p:cNvSpPr txBox="1"/>
          <p:nvPr>
            <p:ph idx="3" type="title"/>
          </p:nvPr>
        </p:nvSpPr>
        <p:spPr>
          <a:xfrm>
            <a:off x="3423750" y="2150202"/>
            <a:ext cx="2296500" cy="457200"/>
          </a:xfrm>
          <a:prstGeom prst="rect">
            <a:avLst/>
          </a:prstGeom>
          <a:solidFill>
            <a:srgbClr val="D7073C"/>
          </a:solid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2200"/>
              <a:buNone/>
              <a:defRPr sz="2200">
                <a:solidFill>
                  <a:schemeClr val="lt1"/>
                </a:solidFill>
              </a:defRPr>
            </a:lvl1pPr>
            <a:lvl2pPr lvl="1" algn="ctr">
              <a:lnSpc>
                <a:spcPct val="100000"/>
              </a:lnSpc>
              <a:spcBef>
                <a:spcPts val="0"/>
              </a:spcBef>
              <a:spcAft>
                <a:spcPts val="0"/>
              </a:spcAft>
              <a:buSzPts val="2500"/>
              <a:buFont typeface="Barlow"/>
              <a:buNone/>
              <a:defRPr b="1" sz="2500">
                <a:latin typeface="Barlow"/>
                <a:ea typeface="Barlow"/>
                <a:cs typeface="Barlow"/>
                <a:sym typeface="Barlow"/>
              </a:defRPr>
            </a:lvl2pPr>
            <a:lvl3pPr lvl="2" algn="ctr">
              <a:lnSpc>
                <a:spcPct val="100000"/>
              </a:lnSpc>
              <a:spcBef>
                <a:spcPts val="0"/>
              </a:spcBef>
              <a:spcAft>
                <a:spcPts val="0"/>
              </a:spcAft>
              <a:buSzPts val="2500"/>
              <a:buFont typeface="Barlow"/>
              <a:buNone/>
              <a:defRPr b="1" sz="2500">
                <a:latin typeface="Barlow"/>
                <a:ea typeface="Barlow"/>
                <a:cs typeface="Barlow"/>
                <a:sym typeface="Barlow"/>
              </a:defRPr>
            </a:lvl3pPr>
            <a:lvl4pPr lvl="3" algn="ctr">
              <a:lnSpc>
                <a:spcPct val="100000"/>
              </a:lnSpc>
              <a:spcBef>
                <a:spcPts val="0"/>
              </a:spcBef>
              <a:spcAft>
                <a:spcPts val="0"/>
              </a:spcAft>
              <a:buSzPts val="2500"/>
              <a:buFont typeface="Barlow"/>
              <a:buNone/>
              <a:defRPr b="1" sz="2500">
                <a:latin typeface="Barlow"/>
                <a:ea typeface="Barlow"/>
                <a:cs typeface="Barlow"/>
                <a:sym typeface="Barlow"/>
              </a:defRPr>
            </a:lvl4pPr>
            <a:lvl5pPr lvl="4" algn="ctr">
              <a:lnSpc>
                <a:spcPct val="100000"/>
              </a:lnSpc>
              <a:spcBef>
                <a:spcPts val="0"/>
              </a:spcBef>
              <a:spcAft>
                <a:spcPts val="0"/>
              </a:spcAft>
              <a:buSzPts val="2500"/>
              <a:buFont typeface="Barlow"/>
              <a:buNone/>
              <a:defRPr b="1" sz="2500">
                <a:latin typeface="Barlow"/>
                <a:ea typeface="Barlow"/>
                <a:cs typeface="Barlow"/>
                <a:sym typeface="Barlow"/>
              </a:defRPr>
            </a:lvl5pPr>
            <a:lvl6pPr lvl="5" algn="ctr">
              <a:lnSpc>
                <a:spcPct val="100000"/>
              </a:lnSpc>
              <a:spcBef>
                <a:spcPts val="0"/>
              </a:spcBef>
              <a:spcAft>
                <a:spcPts val="0"/>
              </a:spcAft>
              <a:buSzPts val="2500"/>
              <a:buFont typeface="Barlow"/>
              <a:buNone/>
              <a:defRPr b="1" sz="2500">
                <a:latin typeface="Barlow"/>
                <a:ea typeface="Barlow"/>
                <a:cs typeface="Barlow"/>
                <a:sym typeface="Barlow"/>
              </a:defRPr>
            </a:lvl6pPr>
            <a:lvl7pPr lvl="6" algn="ctr">
              <a:lnSpc>
                <a:spcPct val="100000"/>
              </a:lnSpc>
              <a:spcBef>
                <a:spcPts val="0"/>
              </a:spcBef>
              <a:spcAft>
                <a:spcPts val="0"/>
              </a:spcAft>
              <a:buSzPts val="2500"/>
              <a:buFont typeface="Barlow"/>
              <a:buNone/>
              <a:defRPr b="1" sz="2500">
                <a:latin typeface="Barlow"/>
                <a:ea typeface="Barlow"/>
                <a:cs typeface="Barlow"/>
                <a:sym typeface="Barlow"/>
              </a:defRPr>
            </a:lvl7pPr>
            <a:lvl8pPr lvl="7" algn="ctr">
              <a:lnSpc>
                <a:spcPct val="100000"/>
              </a:lnSpc>
              <a:spcBef>
                <a:spcPts val="0"/>
              </a:spcBef>
              <a:spcAft>
                <a:spcPts val="0"/>
              </a:spcAft>
              <a:buSzPts val="2500"/>
              <a:buFont typeface="Barlow"/>
              <a:buNone/>
              <a:defRPr b="1" sz="2500">
                <a:latin typeface="Barlow"/>
                <a:ea typeface="Barlow"/>
                <a:cs typeface="Barlow"/>
                <a:sym typeface="Barlow"/>
              </a:defRPr>
            </a:lvl8pPr>
            <a:lvl9pPr lvl="8" algn="ctr">
              <a:lnSpc>
                <a:spcPct val="100000"/>
              </a:lnSpc>
              <a:spcBef>
                <a:spcPts val="0"/>
              </a:spcBef>
              <a:spcAft>
                <a:spcPts val="0"/>
              </a:spcAft>
              <a:buSzPts val="2500"/>
              <a:buFont typeface="Barlow"/>
              <a:buNone/>
              <a:defRPr b="1" sz="2500">
                <a:latin typeface="Barlow"/>
                <a:ea typeface="Barlow"/>
                <a:cs typeface="Barlow"/>
                <a:sym typeface="Barlow"/>
              </a:defRPr>
            </a:lvl9pPr>
          </a:lstStyle>
          <a:p/>
        </p:txBody>
      </p:sp>
      <p:sp>
        <p:nvSpPr>
          <p:cNvPr id="308" name="Google Shape;308;p53"/>
          <p:cNvSpPr txBox="1"/>
          <p:nvPr>
            <p:ph idx="4" type="subTitle"/>
          </p:nvPr>
        </p:nvSpPr>
        <p:spPr>
          <a:xfrm>
            <a:off x="3423750" y="3904025"/>
            <a:ext cx="2296500" cy="457200"/>
          </a:xfrm>
          <a:prstGeom prst="rect">
            <a:avLst/>
          </a:prstGeom>
          <a:noFill/>
          <a:ln>
            <a:noFill/>
          </a:ln>
        </p:spPr>
        <p:txBody>
          <a:bodyPr anchorCtr="0" anchor="t" bIns="91425" lIns="91425" spcFirstLastPara="1" rIns="91425" wrap="square" tIns="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309" name="Google Shape;309;p53"/>
          <p:cNvSpPr txBox="1"/>
          <p:nvPr>
            <p:ph idx="5" type="title"/>
          </p:nvPr>
        </p:nvSpPr>
        <p:spPr>
          <a:xfrm>
            <a:off x="3423750" y="3365703"/>
            <a:ext cx="2296500" cy="457200"/>
          </a:xfrm>
          <a:prstGeom prst="rect">
            <a:avLst/>
          </a:prstGeom>
          <a:solidFill>
            <a:srgbClr val="4C67ED"/>
          </a:solid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2200"/>
              <a:buNone/>
              <a:defRPr sz="2200">
                <a:solidFill>
                  <a:schemeClr val="dk1"/>
                </a:solidFill>
              </a:defRPr>
            </a:lvl1pPr>
            <a:lvl2pPr lvl="1" algn="ctr">
              <a:lnSpc>
                <a:spcPct val="100000"/>
              </a:lnSpc>
              <a:spcBef>
                <a:spcPts val="0"/>
              </a:spcBef>
              <a:spcAft>
                <a:spcPts val="0"/>
              </a:spcAft>
              <a:buSzPts val="2500"/>
              <a:buFont typeface="Barlow"/>
              <a:buNone/>
              <a:defRPr b="1" sz="2500">
                <a:latin typeface="Barlow"/>
                <a:ea typeface="Barlow"/>
                <a:cs typeface="Barlow"/>
                <a:sym typeface="Barlow"/>
              </a:defRPr>
            </a:lvl2pPr>
            <a:lvl3pPr lvl="2" algn="ctr">
              <a:lnSpc>
                <a:spcPct val="100000"/>
              </a:lnSpc>
              <a:spcBef>
                <a:spcPts val="0"/>
              </a:spcBef>
              <a:spcAft>
                <a:spcPts val="0"/>
              </a:spcAft>
              <a:buSzPts val="2500"/>
              <a:buFont typeface="Barlow"/>
              <a:buNone/>
              <a:defRPr b="1" sz="2500">
                <a:latin typeface="Barlow"/>
                <a:ea typeface="Barlow"/>
                <a:cs typeface="Barlow"/>
                <a:sym typeface="Barlow"/>
              </a:defRPr>
            </a:lvl3pPr>
            <a:lvl4pPr lvl="3" algn="ctr">
              <a:lnSpc>
                <a:spcPct val="100000"/>
              </a:lnSpc>
              <a:spcBef>
                <a:spcPts val="0"/>
              </a:spcBef>
              <a:spcAft>
                <a:spcPts val="0"/>
              </a:spcAft>
              <a:buSzPts val="2500"/>
              <a:buFont typeface="Barlow"/>
              <a:buNone/>
              <a:defRPr b="1" sz="2500">
                <a:latin typeface="Barlow"/>
                <a:ea typeface="Barlow"/>
                <a:cs typeface="Barlow"/>
                <a:sym typeface="Barlow"/>
              </a:defRPr>
            </a:lvl4pPr>
            <a:lvl5pPr lvl="4" algn="ctr">
              <a:lnSpc>
                <a:spcPct val="100000"/>
              </a:lnSpc>
              <a:spcBef>
                <a:spcPts val="0"/>
              </a:spcBef>
              <a:spcAft>
                <a:spcPts val="0"/>
              </a:spcAft>
              <a:buSzPts val="2500"/>
              <a:buFont typeface="Barlow"/>
              <a:buNone/>
              <a:defRPr b="1" sz="2500">
                <a:latin typeface="Barlow"/>
                <a:ea typeface="Barlow"/>
                <a:cs typeface="Barlow"/>
                <a:sym typeface="Barlow"/>
              </a:defRPr>
            </a:lvl5pPr>
            <a:lvl6pPr lvl="5" algn="ctr">
              <a:lnSpc>
                <a:spcPct val="100000"/>
              </a:lnSpc>
              <a:spcBef>
                <a:spcPts val="0"/>
              </a:spcBef>
              <a:spcAft>
                <a:spcPts val="0"/>
              </a:spcAft>
              <a:buSzPts val="2500"/>
              <a:buFont typeface="Barlow"/>
              <a:buNone/>
              <a:defRPr b="1" sz="2500">
                <a:latin typeface="Barlow"/>
                <a:ea typeface="Barlow"/>
                <a:cs typeface="Barlow"/>
                <a:sym typeface="Barlow"/>
              </a:defRPr>
            </a:lvl6pPr>
            <a:lvl7pPr lvl="6" algn="ctr">
              <a:lnSpc>
                <a:spcPct val="100000"/>
              </a:lnSpc>
              <a:spcBef>
                <a:spcPts val="0"/>
              </a:spcBef>
              <a:spcAft>
                <a:spcPts val="0"/>
              </a:spcAft>
              <a:buSzPts val="2500"/>
              <a:buFont typeface="Barlow"/>
              <a:buNone/>
              <a:defRPr b="1" sz="2500">
                <a:latin typeface="Barlow"/>
                <a:ea typeface="Barlow"/>
                <a:cs typeface="Barlow"/>
                <a:sym typeface="Barlow"/>
              </a:defRPr>
            </a:lvl7pPr>
            <a:lvl8pPr lvl="7" algn="ctr">
              <a:lnSpc>
                <a:spcPct val="100000"/>
              </a:lnSpc>
              <a:spcBef>
                <a:spcPts val="0"/>
              </a:spcBef>
              <a:spcAft>
                <a:spcPts val="0"/>
              </a:spcAft>
              <a:buSzPts val="2500"/>
              <a:buFont typeface="Barlow"/>
              <a:buNone/>
              <a:defRPr b="1" sz="2500">
                <a:latin typeface="Barlow"/>
                <a:ea typeface="Barlow"/>
                <a:cs typeface="Barlow"/>
                <a:sym typeface="Barlow"/>
              </a:defRPr>
            </a:lvl8pPr>
            <a:lvl9pPr lvl="8" algn="ctr">
              <a:lnSpc>
                <a:spcPct val="100000"/>
              </a:lnSpc>
              <a:spcBef>
                <a:spcPts val="0"/>
              </a:spcBef>
              <a:spcAft>
                <a:spcPts val="0"/>
              </a:spcAft>
              <a:buSzPts val="2500"/>
              <a:buFont typeface="Barlow"/>
              <a:buNone/>
              <a:defRPr b="1" sz="2500">
                <a:latin typeface="Barlow"/>
                <a:ea typeface="Barlow"/>
                <a:cs typeface="Barlow"/>
                <a:sym typeface="Barlow"/>
              </a:defRPr>
            </a:lvl9pPr>
          </a:lstStyle>
          <a:p/>
        </p:txBody>
      </p:sp>
      <p:sp>
        <p:nvSpPr>
          <p:cNvPr id="310" name="Google Shape;310;p53"/>
          <p:cNvSpPr/>
          <p:nvPr/>
        </p:nvSpPr>
        <p:spPr>
          <a:xfrm>
            <a:off x="7377200" y="2089950"/>
            <a:ext cx="1766704" cy="356851"/>
          </a:xfrm>
          <a:custGeom>
            <a:rect b="b" l="l" r="r" t="t"/>
            <a:pathLst>
              <a:path extrusionOk="0" h="2775" w="15325">
                <a:moveTo>
                  <a:pt x="1" y="0"/>
                </a:moveTo>
                <a:lnTo>
                  <a:pt x="1" y="2774"/>
                </a:lnTo>
                <a:lnTo>
                  <a:pt x="15324" y="2774"/>
                </a:lnTo>
                <a:lnTo>
                  <a:pt x="15324" y="0"/>
                </a:lnTo>
                <a:close/>
              </a:path>
            </a:pathLst>
          </a:cu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 name="Google Shape;311;p53"/>
          <p:cNvSpPr/>
          <p:nvPr/>
        </p:nvSpPr>
        <p:spPr>
          <a:xfrm>
            <a:off x="357025" y="2089950"/>
            <a:ext cx="2071751" cy="356851"/>
          </a:xfrm>
          <a:custGeom>
            <a:rect b="b" l="l" r="r" t="t"/>
            <a:pathLst>
              <a:path extrusionOk="0" h="2775" w="4300">
                <a:moveTo>
                  <a:pt x="1" y="0"/>
                </a:moveTo>
                <a:lnTo>
                  <a:pt x="1" y="2774"/>
                </a:lnTo>
                <a:lnTo>
                  <a:pt x="4299" y="2774"/>
                </a:lnTo>
                <a:lnTo>
                  <a:pt x="4299" y="0"/>
                </a:lnTo>
                <a:close/>
              </a:path>
            </a:pathLst>
          </a:custGeom>
          <a:solidFill>
            <a:srgbClr val="FFFFFF">
              <a:alpha val="156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 name="Google Shape;312;p53"/>
          <p:cNvSpPr/>
          <p:nvPr/>
        </p:nvSpPr>
        <p:spPr>
          <a:xfrm>
            <a:off x="6810278" y="1500450"/>
            <a:ext cx="1104154" cy="356872"/>
          </a:xfrm>
          <a:custGeom>
            <a:rect b="b" l="l" r="r" t="t"/>
            <a:pathLst>
              <a:path extrusionOk="0" h="2775" w="18027">
                <a:moveTo>
                  <a:pt x="0" y="0"/>
                </a:moveTo>
                <a:lnTo>
                  <a:pt x="0" y="2774"/>
                </a:lnTo>
                <a:lnTo>
                  <a:pt x="18026" y="2774"/>
                </a:lnTo>
                <a:lnTo>
                  <a:pt x="18026" y="0"/>
                </a:lnTo>
                <a:close/>
              </a:path>
            </a:pathLst>
          </a:custGeom>
          <a:solidFill>
            <a:srgbClr val="FFFFFF">
              <a:alpha val="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 name="Google Shape;313;p53"/>
          <p:cNvSpPr/>
          <p:nvPr/>
        </p:nvSpPr>
        <p:spPr>
          <a:xfrm>
            <a:off x="6896029" y="2679300"/>
            <a:ext cx="2247805" cy="355450"/>
          </a:xfrm>
          <a:custGeom>
            <a:rect b="b" l="l" r="r" t="t"/>
            <a:pathLst>
              <a:path extrusionOk="0" h="2764" w="12872">
                <a:moveTo>
                  <a:pt x="1" y="1"/>
                </a:moveTo>
                <a:lnTo>
                  <a:pt x="1" y="2763"/>
                </a:lnTo>
                <a:lnTo>
                  <a:pt x="12871" y="2763"/>
                </a:lnTo>
                <a:lnTo>
                  <a:pt x="12871" y="1"/>
                </a:lnTo>
                <a:close/>
              </a:path>
            </a:pathLst>
          </a:custGeom>
          <a:solidFill>
            <a:srgbClr val="FFFFFF">
              <a:alpha val="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 name="Google Shape;314;p53"/>
          <p:cNvSpPr/>
          <p:nvPr/>
        </p:nvSpPr>
        <p:spPr>
          <a:xfrm>
            <a:off x="8105579" y="1500450"/>
            <a:ext cx="1038298" cy="356872"/>
          </a:xfrm>
          <a:custGeom>
            <a:rect b="b" l="l" r="r" t="t"/>
            <a:pathLst>
              <a:path extrusionOk="0" h="2775" w="2882">
                <a:moveTo>
                  <a:pt x="1" y="0"/>
                </a:moveTo>
                <a:lnTo>
                  <a:pt x="1" y="2774"/>
                </a:lnTo>
                <a:lnTo>
                  <a:pt x="2882" y="2774"/>
                </a:lnTo>
                <a:lnTo>
                  <a:pt x="2882" y="0"/>
                </a:lnTo>
                <a:close/>
              </a:path>
            </a:pathLst>
          </a:custGeom>
          <a:solidFill>
            <a:srgbClr val="FFFFFF">
              <a:alpha val="5607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5" name="Google Shape;315;p53"/>
          <p:cNvSpPr/>
          <p:nvPr/>
        </p:nvSpPr>
        <p:spPr>
          <a:xfrm>
            <a:off x="6739789" y="3268775"/>
            <a:ext cx="1104128" cy="355450"/>
          </a:xfrm>
          <a:custGeom>
            <a:rect b="b" l="l" r="r" t="t"/>
            <a:pathLst>
              <a:path extrusionOk="0" h="2764" w="18396">
                <a:moveTo>
                  <a:pt x="1" y="1"/>
                </a:moveTo>
                <a:lnTo>
                  <a:pt x="1" y="2763"/>
                </a:lnTo>
                <a:lnTo>
                  <a:pt x="18396" y="2763"/>
                </a:lnTo>
                <a:lnTo>
                  <a:pt x="18396" y="1"/>
                </a:lnTo>
                <a:close/>
              </a:path>
            </a:pathLst>
          </a:custGeom>
          <a:solidFill>
            <a:srgbClr val="FFFFFF">
              <a:alpha val="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6" name="Google Shape;316;p53"/>
          <p:cNvSpPr/>
          <p:nvPr/>
        </p:nvSpPr>
        <p:spPr>
          <a:xfrm>
            <a:off x="18" y="3268775"/>
            <a:ext cx="1038298" cy="355450"/>
          </a:xfrm>
          <a:custGeom>
            <a:rect b="b" l="l" r="r" t="t"/>
            <a:pathLst>
              <a:path extrusionOk="0" h="2764" w="2882">
                <a:moveTo>
                  <a:pt x="0" y="1"/>
                </a:moveTo>
                <a:lnTo>
                  <a:pt x="0" y="2763"/>
                </a:lnTo>
                <a:lnTo>
                  <a:pt x="2881" y="2763"/>
                </a:lnTo>
                <a:lnTo>
                  <a:pt x="2881" y="1"/>
                </a:lnTo>
                <a:close/>
              </a:path>
            </a:pathLst>
          </a:custGeom>
          <a:solidFill>
            <a:srgbClr val="FFFFFF">
              <a:alpha val="5019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7" name="Google Shape;317;p53"/>
          <p:cNvSpPr/>
          <p:nvPr/>
        </p:nvSpPr>
        <p:spPr>
          <a:xfrm>
            <a:off x="10" y="1500456"/>
            <a:ext cx="1104138" cy="356858"/>
          </a:xfrm>
          <a:custGeom>
            <a:rect b="b" l="l" r="r" t="t"/>
            <a:pathLst>
              <a:path extrusionOk="0" h="2775" w="8586">
                <a:moveTo>
                  <a:pt x="1" y="0"/>
                </a:moveTo>
                <a:lnTo>
                  <a:pt x="1" y="2774"/>
                </a:lnTo>
                <a:lnTo>
                  <a:pt x="8585" y="2774"/>
                </a:lnTo>
                <a:lnTo>
                  <a:pt x="8585" y="0"/>
                </a:lnTo>
                <a:close/>
              </a:path>
            </a:pathLst>
          </a:custGeom>
          <a:solidFill>
            <a:srgbClr val="FFFFFF">
              <a:alpha val="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 name="Google Shape;318;p53"/>
          <p:cNvSpPr/>
          <p:nvPr/>
        </p:nvSpPr>
        <p:spPr>
          <a:xfrm>
            <a:off x="1299972" y="1500450"/>
            <a:ext cx="490621" cy="356872"/>
          </a:xfrm>
          <a:custGeom>
            <a:rect b="b" l="l" r="r" t="t"/>
            <a:pathLst>
              <a:path extrusionOk="0" h="2775" w="18396">
                <a:moveTo>
                  <a:pt x="0" y="0"/>
                </a:moveTo>
                <a:lnTo>
                  <a:pt x="0" y="2774"/>
                </a:lnTo>
                <a:lnTo>
                  <a:pt x="18396" y="2774"/>
                </a:lnTo>
                <a:lnTo>
                  <a:pt x="18396" y="0"/>
                </a:lnTo>
                <a:close/>
              </a:path>
            </a:pathLst>
          </a:custGeom>
          <a:solidFill>
            <a:srgbClr val="FFFFFF">
              <a:alpha val="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13">
    <p:spTree>
      <p:nvGrpSpPr>
        <p:cNvPr id="322" name="Shape 322"/>
        <p:cNvGrpSpPr/>
        <p:nvPr/>
      </p:nvGrpSpPr>
      <p:grpSpPr>
        <a:xfrm>
          <a:off x="0" y="0"/>
          <a:ext cx="0" cy="0"/>
          <a:chOff x="0" y="0"/>
          <a:chExt cx="0" cy="0"/>
        </a:xfrm>
      </p:grpSpPr>
      <p:sp>
        <p:nvSpPr>
          <p:cNvPr id="323" name="Google Shape;323;p38"/>
          <p:cNvSpPr/>
          <p:nvPr/>
        </p:nvSpPr>
        <p:spPr>
          <a:xfrm>
            <a:off x="0" y="4357775"/>
            <a:ext cx="6633906" cy="785368"/>
          </a:xfrm>
          <a:custGeom>
            <a:rect b="b" l="l" r="r" t="t"/>
            <a:pathLst>
              <a:path extrusionOk="0" h="16396" w="17241">
                <a:moveTo>
                  <a:pt x="0" y="1"/>
                </a:moveTo>
                <a:lnTo>
                  <a:pt x="0" y="16396"/>
                </a:lnTo>
                <a:lnTo>
                  <a:pt x="17240" y="16396"/>
                </a:lnTo>
                <a:lnTo>
                  <a:pt x="17240" y="1"/>
                </a:lnTo>
                <a:close/>
              </a:path>
            </a:pathLst>
          </a:custGeom>
          <a:solidFill>
            <a:srgbClr val="D7073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4" name="Google Shape;324;p38"/>
          <p:cNvSpPr/>
          <p:nvPr/>
        </p:nvSpPr>
        <p:spPr>
          <a:xfrm>
            <a:off x="8355575" y="4357775"/>
            <a:ext cx="788431" cy="785368"/>
          </a:xfrm>
          <a:custGeom>
            <a:rect b="b" l="l" r="r" t="t"/>
            <a:pathLst>
              <a:path extrusionOk="0" h="16396" w="17241">
                <a:moveTo>
                  <a:pt x="0" y="1"/>
                </a:moveTo>
                <a:lnTo>
                  <a:pt x="0" y="16396"/>
                </a:lnTo>
                <a:lnTo>
                  <a:pt x="17240" y="16396"/>
                </a:lnTo>
                <a:lnTo>
                  <a:pt x="17240"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5" name="Google Shape;325;p38"/>
          <p:cNvSpPr/>
          <p:nvPr/>
        </p:nvSpPr>
        <p:spPr>
          <a:xfrm>
            <a:off x="1923700" y="0"/>
            <a:ext cx="7220221" cy="2724140"/>
          </a:xfrm>
          <a:custGeom>
            <a:rect b="b" l="l" r="r" t="t"/>
            <a:pathLst>
              <a:path extrusionOk="0" h="24170" w="52686">
                <a:moveTo>
                  <a:pt x="1" y="0"/>
                </a:moveTo>
                <a:lnTo>
                  <a:pt x="1" y="24170"/>
                </a:lnTo>
                <a:lnTo>
                  <a:pt x="52686" y="24170"/>
                </a:lnTo>
                <a:lnTo>
                  <a:pt x="52686" y="0"/>
                </a:lnTo>
                <a:close/>
              </a:path>
            </a:pathLst>
          </a:custGeom>
          <a:solidFill>
            <a:srgbClr val="4C67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 name="Google Shape;326;p38"/>
          <p:cNvSpPr txBox="1"/>
          <p:nvPr>
            <p:ph type="title"/>
          </p:nvPr>
        </p:nvSpPr>
        <p:spPr>
          <a:xfrm>
            <a:off x="2951850" y="700250"/>
            <a:ext cx="3240300" cy="669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400"/>
              <a:buNone/>
              <a:defRPr sz="4300"/>
            </a:lvl1pPr>
            <a:lvl2pPr lvl="1" algn="ctr">
              <a:lnSpc>
                <a:spcPct val="100000"/>
              </a:lnSpc>
              <a:spcBef>
                <a:spcPts val="0"/>
              </a:spcBef>
              <a:spcAft>
                <a:spcPts val="0"/>
              </a:spcAft>
              <a:buSzPts val="2400"/>
              <a:buNone/>
              <a:defRPr sz="3000">
                <a:solidFill>
                  <a:schemeClr val="dk1"/>
                </a:solidFill>
              </a:defRPr>
            </a:lvl2pPr>
            <a:lvl3pPr lvl="2" algn="ctr">
              <a:lnSpc>
                <a:spcPct val="100000"/>
              </a:lnSpc>
              <a:spcBef>
                <a:spcPts val="0"/>
              </a:spcBef>
              <a:spcAft>
                <a:spcPts val="0"/>
              </a:spcAft>
              <a:buSzPts val="2400"/>
              <a:buNone/>
              <a:defRPr sz="3000">
                <a:solidFill>
                  <a:schemeClr val="dk1"/>
                </a:solidFill>
              </a:defRPr>
            </a:lvl3pPr>
            <a:lvl4pPr lvl="3" algn="ctr">
              <a:lnSpc>
                <a:spcPct val="100000"/>
              </a:lnSpc>
              <a:spcBef>
                <a:spcPts val="0"/>
              </a:spcBef>
              <a:spcAft>
                <a:spcPts val="0"/>
              </a:spcAft>
              <a:buSzPts val="2400"/>
              <a:buNone/>
              <a:defRPr sz="3000">
                <a:solidFill>
                  <a:schemeClr val="dk1"/>
                </a:solidFill>
              </a:defRPr>
            </a:lvl4pPr>
            <a:lvl5pPr lvl="4" algn="ctr">
              <a:lnSpc>
                <a:spcPct val="100000"/>
              </a:lnSpc>
              <a:spcBef>
                <a:spcPts val="0"/>
              </a:spcBef>
              <a:spcAft>
                <a:spcPts val="0"/>
              </a:spcAft>
              <a:buSzPts val="2400"/>
              <a:buNone/>
              <a:defRPr sz="3000">
                <a:solidFill>
                  <a:schemeClr val="dk1"/>
                </a:solidFill>
              </a:defRPr>
            </a:lvl5pPr>
            <a:lvl6pPr lvl="5" algn="ctr">
              <a:lnSpc>
                <a:spcPct val="100000"/>
              </a:lnSpc>
              <a:spcBef>
                <a:spcPts val="0"/>
              </a:spcBef>
              <a:spcAft>
                <a:spcPts val="0"/>
              </a:spcAft>
              <a:buSzPts val="2400"/>
              <a:buNone/>
              <a:defRPr sz="3000">
                <a:solidFill>
                  <a:schemeClr val="dk1"/>
                </a:solidFill>
              </a:defRPr>
            </a:lvl6pPr>
            <a:lvl7pPr lvl="6" algn="ctr">
              <a:lnSpc>
                <a:spcPct val="100000"/>
              </a:lnSpc>
              <a:spcBef>
                <a:spcPts val="0"/>
              </a:spcBef>
              <a:spcAft>
                <a:spcPts val="0"/>
              </a:spcAft>
              <a:buSzPts val="2400"/>
              <a:buNone/>
              <a:defRPr sz="3000">
                <a:solidFill>
                  <a:schemeClr val="dk1"/>
                </a:solidFill>
              </a:defRPr>
            </a:lvl7pPr>
            <a:lvl8pPr lvl="7" algn="ctr">
              <a:lnSpc>
                <a:spcPct val="100000"/>
              </a:lnSpc>
              <a:spcBef>
                <a:spcPts val="0"/>
              </a:spcBef>
              <a:spcAft>
                <a:spcPts val="0"/>
              </a:spcAft>
              <a:buSzPts val="2400"/>
              <a:buNone/>
              <a:defRPr sz="3000">
                <a:solidFill>
                  <a:schemeClr val="dk1"/>
                </a:solidFill>
              </a:defRPr>
            </a:lvl8pPr>
            <a:lvl9pPr lvl="8" algn="ctr">
              <a:lnSpc>
                <a:spcPct val="100000"/>
              </a:lnSpc>
              <a:spcBef>
                <a:spcPts val="0"/>
              </a:spcBef>
              <a:spcAft>
                <a:spcPts val="0"/>
              </a:spcAft>
              <a:buSzPts val="2400"/>
              <a:buNone/>
              <a:defRPr sz="3000">
                <a:solidFill>
                  <a:schemeClr val="dk1"/>
                </a:solidFill>
              </a:defRPr>
            </a:lvl9pPr>
          </a:lstStyle>
          <a:p/>
        </p:txBody>
      </p:sp>
      <p:sp>
        <p:nvSpPr>
          <p:cNvPr id="327" name="Google Shape;327;p38"/>
          <p:cNvSpPr txBox="1"/>
          <p:nvPr>
            <p:ph idx="1" type="subTitle"/>
          </p:nvPr>
        </p:nvSpPr>
        <p:spPr>
          <a:xfrm>
            <a:off x="2951850" y="1515875"/>
            <a:ext cx="3240300" cy="1208400"/>
          </a:xfrm>
          <a:prstGeom prst="rect">
            <a:avLst/>
          </a:prstGeom>
          <a:noFill/>
          <a:ln>
            <a:noFill/>
          </a:ln>
        </p:spPr>
        <p:txBody>
          <a:bodyPr anchorCtr="0" anchor="t" bIns="91425" lIns="91425" spcFirstLastPara="1" rIns="91425" wrap="square" tIns="0">
            <a:noAutofit/>
          </a:bodyPr>
          <a:lstStyle>
            <a:lvl1pPr lvl="0" algn="ctr">
              <a:lnSpc>
                <a:spcPct val="100000"/>
              </a:lnSpc>
              <a:spcBef>
                <a:spcPts val="0"/>
              </a:spcBef>
              <a:spcAft>
                <a:spcPts val="0"/>
              </a:spcAft>
              <a:buClr>
                <a:schemeClr val="dk1"/>
              </a:buClr>
              <a:buSzPts val="3000"/>
              <a:buNone/>
              <a:defRPr sz="1600">
                <a:solidFill>
                  <a:schemeClr val="dk1"/>
                </a:solidFill>
              </a:defRPr>
            </a:lvl1pPr>
            <a:lvl2pPr lvl="1" algn="ctr">
              <a:lnSpc>
                <a:spcPct val="100000"/>
              </a:lnSpc>
              <a:spcBef>
                <a:spcPts val="0"/>
              </a:spcBef>
              <a:spcAft>
                <a:spcPts val="0"/>
              </a:spcAft>
              <a:buClr>
                <a:schemeClr val="dk1"/>
              </a:buClr>
              <a:buSzPts val="2800"/>
              <a:buNone/>
              <a:defRPr sz="2800">
                <a:solidFill>
                  <a:schemeClr val="dk1"/>
                </a:solidFill>
              </a:defRPr>
            </a:lvl2pPr>
            <a:lvl3pPr lvl="2" algn="ctr">
              <a:lnSpc>
                <a:spcPct val="100000"/>
              </a:lnSpc>
              <a:spcBef>
                <a:spcPts val="0"/>
              </a:spcBef>
              <a:spcAft>
                <a:spcPts val="0"/>
              </a:spcAft>
              <a:buClr>
                <a:schemeClr val="dk1"/>
              </a:buClr>
              <a:buSzPts val="2800"/>
              <a:buNone/>
              <a:defRPr sz="2800">
                <a:solidFill>
                  <a:schemeClr val="dk1"/>
                </a:solidFill>
              </a:defRPr>
            </a:lvl3pPr>
            <a:lvl4pPr lvl="3" algn="ctr">
              <a:lnSpc>
                <a:spcPct val="100000"/>
              </a:lnSpc>
              <a:spcBef>
                <a:spcPts val="0"/>
              </a:spcBef>
              <a:spcAft>
                <a:spcPts val="0"/>
              </a:spcAft>
              <a:buClr>
                <a:schemeClr val="dk1"/>
              </a:buClr>
              <a:buSzPts val="2800"/>
              <a:buNone/>
              <a:defRPr sz="2800">
                <a:solidFill>
                  <a:schemeClr val="dk1"/>
                </a:solidFill>
              </a:defRPr>
            </a:lvl4pPr>
            <a:lvl5pPr lvl="4" algn="ctr">
              <a:lnSpc>
                <a:spcPct val="100000"/>
              </a:lnSpc>
              <a:spcBef>
                <a:spcPts val="0"/>
              </a:spcBef>
              <a:spcAft>
                <a:spcPts val="0"/>
              </a:spcAft>
              <a:buClr>
                <a:schemeClr val="dk1"/>
              </a:buClr>
              <a:buSzPts val="2800"/>
              <a:buNone/>
              <a:defRPr sz="2800">
                <a:solidFill>
                  <a:schemeClr val="dk1"/>
                </a:solidFill>
              </a:defRPr>
            </a:lvl5pPr>
            <a:lvl6pPr lvl="5" algn="ctr">
              <a:lnSpc>
                <a:spcPct val="100000"/>
              </a:lnSpc>
              <a:spcBef>
                <a:spcPts val="0"/>
              </a:spcBef>
              <a:spcAft>
                <a:spcPts val="0"/>
              </a:spcAft>
              <a:buClr>
                <a:schemeClr val="dk1"/>
              </a:buClr>
              <a:buSzPts val="2800"/>
              <a:buNone/>
              <a:defRPr sz="2800">
                <a:solidFill>
                  <a:schemeClr val="dk1"/>
                </a:solidFill>
              </a:defRPr>
            </a:lvl6pPr>
            <a:lvl7pPr lvl="6" algn="ctr">
              <a:lnSpc>
                <a:spcPct val="100000"/>
              </a:lnSpc>
              <a:spcBef>
                <a:spcPts val="0"/>
              </a:spcBef>
              <a:spcAft>
                <a:spcPts val="0"/>
              </a:spcAft>
              <a:buClr>
                <a:schemeClr val="dk1"/>
              </a:buClr>
              <a:buSzPts val="2800"/>
              <a:buNone/>
              <a:defRPr sz="2800">
                <a:solidFill>
                  <a:schemeClr val="dk1"/>
                </a:solidFill>
              </a:defRPr>
            </a:lvl7pPr>
            <a:lvl8pPr lvl="7" algn="ctr">
              <a:lnSpc>
                <a:spcPct val="100000"/>
              </a:lnSpc>
              <a:spcBef>
                <a:spcPts val="0"/>
              </a:spcBef>
              <a:spcAft>
                <a:spcPts val="0"/>
              </a:spcAft>
              <a:buClr>
                <a:schemeClr val="dk1"/>
              </a:buClr>
              <a:buSzPts val="2800"/>
              <a:buNone/>
              <a:defRPr sz="2800">
                <a:solidFill>
                  <a:schemeClr val="dk1"/>
                </a:solidFill>
              </a:defRPr>
            </a:lvl8pPr>
            <a:lvl9pPr lvl="8" algn="ctr">
              <a:lnSpc>
                <a:spcPct val="100000"/>
              </a:lnSpc>
              <a:spcBef>
                <a:spcPts val="0"/>
              </a:spcBef>
              <a:spcAft>
                <a:spcPts val="0"/>
              </a:spcAft>
              <a:buClr>
                <a:schemeClr val="dk1"/>
              </a:buClr>
              <a:buSzPts val="2800"/>
              <a:buNone/>
              <a:defRPr sz="2800">
                <a:solidFill>
                  <a:schemeClr val="dk1"/>
                </a:solidFill>
              </a:defRPr>
            </a:lvl9pPr>
          </a:lstStyle>
          <a:p/>
        </p:txBody>
      </p:sp>
      <p:sp>
        <p:nvSpPr>
          <p:cNvPr id="328" name="Google Shape;328;p38"/>
          <p:cNvSpPr/>
          <p:nvPr/>
        </p:nvSpPr>
        <p:spPr>
          <a:xfrm>
            <a:off x="7377200" y="2089950"/>
            <a:ext cx="1766704" cy="356851"/>
          </a:xfrm>
          <a:custGeom>
            <a:rect b="b" l="l" r="r" t="t"/>
            <a:pathLst>
              <a:path extrusionOk="0" h="2775" w="15325">
                <a:moveTo>
                  <a:pt x="1" y="0"/>
                </a:moveTo>
                <a:lnTo>
                  <a:pt x="1" y="2774"/>
                </a:lnTo>
                <a:lnTo>
                  <a:pt x="15324" y="2774"/>
                </a:lnTo>
                <a:lnTo>
                  <a:pt x="15324" y="0"/>
                </a:lnTo>
                <a:close/>
              </a:path>
            </a:pathLst>
          </a:cu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9" name="Google Shape;329;p38"/>
          <p:cNvSpPr/>
          <p:nvPr/>
        </p:nvSpPr>
        <p:spPr>
          <a:xfrm>
            <a:off x="357025" y="2089950"/>
            <a:ext cx="2071751" cy="356851"/>
          </a:xfrm>
          <a:custGeom>
            <a:rect b="b" l="l" r="r" t="t"/>
            <a:pathLst>
              <a:path extrusionOk="0" h="2775" w="4300">
                <a:moveTo>
                  <a:pt x="1" y="0"/>
                </a:moveTo>
                <a:lnTo>
                  <a:pt x="1" y="2774"/>
                </a:lnTo>
                <a:lnTo>
                  <a:pt x="4299" y="2774"/>
                </a:lnTo>
                <a:lnTo>
                  <a:pt x="4299" y="0"/>
                </a:lnTo>
                <a:close/>
              </a:path>
            </a:pathLst>
          </a:custGeom>
          <a:solidFill>
            <a:srgbClr val="FFFFFF">
              <a:alpha val="156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0" name="Google Shape;330;p38"/>
          <p:cNvSpPr/>
          <p:nvPr/>
        </p:nvSpPr>
        <p:spPr>
          <a:xfrm>
            <a:off x="6810278" y="1500450"/>
            <a:ext cx="1104154" cy="356872"/>
          </a:xfrm>
          <a:custGeom>
            <a:rect b="b" l="l" r="r" t="t"/>
            <a:pathLst>
              <a:path extrusionOk="0" h="2775" w="18027">
                <a:moveTo>
                  <a:pt x="0" y="0"/>
                </a:moveTo>
                <a:lnTo>
                  <a:pt x="0" y="2774"/>
                </a:lnTo>
                <a:lnTo>
                  <a:pt x="18026" y="2774"/>
                </a:lnTo>
                <a:lnTo>
                  <a:pt x="18026" y="0"/>
                </a:lnTo>
                <a:close/>
              </a:path>
            </a:pathLst>
          </a:custGeom>
          <a:solidFill>
            <a:srgbClr val="FFFFFF">
              <a:alpha val="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1" name="Google Shape;331;p38"/>
          <p:cNvSpPr/>
          <p:nvPr/>
        </p:nvSpPr>
        <p:spPr>
          <a:xfrm>
            <a:off x="6896029" y="2679300"/>
            <a:ext cx="2247805" cy="355450"/>
          </a:xfrm>
          <a:custGeom>
            <a:rect b="b" l="l" r="r" t="t"/>
            <a:pathLst>
              <a:path extrusionOk="0" h="2764" w="12872">
                <a:moveTo>
                  <a:pt x="1" y="1"/>
                </a:moveTo>
                <a:lnTo>
                  <a:pt x="1" y="2763"/>
                </a:lnTo>
                <a:lnTo>
                  <a:pt x="12871" y="2763"/>
                </a:lnTo>
                <a:lnTo>
                  <a:pt x="12871" y="1"/>
                </a:lnTo>
                <a:close/>
              </a:path>
            </a:pathLst>
          </a:custGeom>
          <a:solidFill>
            <a:srgbClr val="FFFFFF">
              <a:alpha val="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2" name="Google Shape;332;p38"/>
          <p:cNvSpPr/>
          <p:nvPr/>
        </p:nvSpPr>
        <p:spPr>
          <a:xfrm>
            <a:off x="8105579" y="1500450"/>
            <a:ext cx="1038298" cy="356872"/>
          </a:xfrm>
          <a:custGeom>
            <a:rect b="b" l="l" r="r" t="t"/>
            <a:pathLst>
              <a:path extrusionOk="0" h="2775" w="2882">
                <a:moveTo>
                  <a:pt x="1" y="0"/>
                </a:moveTo>
                <a:lnTo>
                  <a:pt x="1" y="2774"/>
                </a:lnTo>
                <a:lnTo>
                  <a:pt x="2882" y="2774"/>
                </a:lnTo>
                <a:lnTo>
                  <a:pt x="2882" y="0"/>
                </a:lnTo>
                <a:close/>
              </a:path>
            </a:pathLst>
          </a:custGeom>
          <a:solidFill>
            <a:srgbClr val="FFFFFF">
              <a:alpha val="5607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3" name="Google Shape;333;p38"/>
          <p:cNvSpPr/>
          <p:nvPr/>
        </p:nvSpPr>
        <p:spPr>
          <a:xfrm>
            <a:off x="6739789" y="3268775"/>
            <a:ext cx="1104128" cy="355450"/>
          </a:xfrm>
          <a:custGeom>
            <a:rect b="b" l="l" r="r" t="t"/>
            <a:pathLst>
              <a:path extrusionOk="0" h="2764" w="18396">
                <a:moveTo>
                  <a:pt x="1" y="1"/>
                </a:moveTo>
                <a:lnTo>
                  <a:pt x="1" y="2763"/>
                </a:lnTo>
                <a:lnTo>
                  <a:pt x="18396" y="2763"/>
                </a:lnTo>
                <a:lnTo>
                  <a:pt x="18396" y="1"/>
                </a:lnTo>
                <a:close/>
              </a:path>
            </a:pathLst>
          </a:custGeom>
          <a:solidFill>
            <a:srgbClr val="FFFFFF">
              <a:alpha val="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4" name="Google Shape;334;p38"/>
          <p:cNvSpPr/>
          <p:nvPr/>
        </p:nvSpPr>
        <p:spPr>
          <a:xfrm>
            <a:off x="18" y="3268775"/>
            <a:ext cx="1038298" cy="355450"/>
          </a:xfrm>
          <a:custGeom>
            <a:rect b="b" l="l" r="r" t="t"/>
            <a:pathLst>
              <a:path extrusionOk="0" h="2764" w="2882">
                <a:moveTo>
                  <a:pt x="0" y="1"/>
                </a:moveTo>
                <a:lnTo>
                  <a:pt x="0" y="2763"/>
                </a:lnTo>
                <a:lnTo>
                  <a:pt x="2881" y="2763"/>
                </a:lnTo>
                <a:lnTo>
                  <a:pt x="2881" y="1"/>
                </a:lnTo>
                <a:close/>
              </a:path>
            </a:pathLst>
          </a:custGeom>
          <a:solidFill>
            <a:srgbClr val="FFFFFF">
              <a:alpha val="5019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5" name="Google Shape;335;p38"/>
          <p:cNvSpPr/>
          <p:nvPr/>
        </p:nvSpPr>
        <p:spPr>
          <a:xfrm>
            <a:off x="10" y="1500456"/>
            <a:ext cx="1104138" cy="356858"/>
          </a:xfrm>
          <a:custGeom>
            <a:rect b="b" l="l" r="r" t="t"/>
            <a:pathLst>
              <a:path extrusionOk="0" h="2775" w="8586">
                <a:moveTo>
                  <a:pt x="1" y="0"/>
                </a:moveTo>
                <a:lnTo>
                  <a:pt x="1" y="2774"/>
                </a:lnTo>
                <a:lnTo>
                  <a:pt x="8585" y="2774"/>
                </a:lnTo>
                <a:lnTo>
                  <a:pt x="8585" y="0"/>
                </a:lnTo>
                <a:close/>
              </a:path>
            </a:pathLst>
          </a:custGeom>
          <a:solidFill>
            <a:srgbClr val="FFFFFF">
              <a:alpha val="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 name="Google Shape;336;p38"/>
          <p:cNvSpPr/>
          <p:nvPr/>
        </p:nvSpPr>
        <p:spPr>
          <a:xfrm>
            <a:off x="1299972" y="1500450"/>
            <a:ext cx="490621" cy="356872"/>
          </a:xfrm>
          <a:custGeom>
            <a:rect b="b" l="l" r="r" t="t"/>
            <a:pathLst>
              <a:path extrusionOk="0" h="2775" w="18396">
                <a:moveTo>
                  <a:pt x="0" y="0"/>
                </a:moveTo>
                <a:lnTo>
                  <a:pt x="0" y="2774"/>
                </a:lnTo>
                <a:lnTo>
                  <a:pt x="18396" y="2774"/>
                </a:lnTo>
                <a:lnTo>
                  <a:pt x="18396" y="0"/>
                </a:lnTo>
                <a:close/>
              </a:path>
            </a:pathLst>
          </a:custGeom>
          <a:solidFill>
            <a:srgbClr val="FFFFFF">
              <a:alpha val="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337" name="Shape 337"/>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2">
  <p:cSld name="CUSTOM_4_1">
    <p:spTree>
      <p:nvGrpSpPr>
        <p:cNvPr id="338" name="Shape 338"/>
        <p:cNvGrpSpPr/>
        <p:nvPr/>
      </p:nvGrpSpPr>
      <p:grpSpPr>
        <a:xfrm>
          <a:off x="0" y="0"/>
          <a:ext cx="0" cy="0"/>
          <a:chOff x="0" y="0"/>
          <a:chExt cx="0" cy="0"/>
        </a:xfrm>
      </p:grpSpPr>
      <p:sp>
        <p:nvSpPr>
          <p:cNvPr id="339" name="Google Shape;339;p55"/>
          <p:cNvSpPr/>
          <p:nvPr/>
        </p:nvSpPr>
        <p:spPr>
          <a:xfrm flipH="1">
            <a:off x="-4" y="2089950"/>
            <a:ext cx="1766704" cy="356851"/>
          </a:xfrm>
          <a:custGeom>
            <a:rect b="b" l="l" r="r" t="t"/>
            <a:pathLst>
              <a:path extrusionOk="0" h="2775" w="15325">
                <a:moveTo>
                  <a:pt x="1" y="0"/>
                </a:moveTo>
                <a:lnTo>
                  <a:pt x="1" y="2774"/>
                </a:lnTo>
                <a:lnTo>
                  <a:pt x="15324" y="2774"/>
                </a:lnTo>
                <a:lnTo>
                  <a:pt x="15324" y="0"/>
                </a:lnTo>
                <a:close/>
              </a:path>
            </a:pathLst>
          </a:cu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 name="Google Shape;340;p55"/>
          <p:cNvSpPr/>
          <p:nvPr/>
        </p:nvSpPr>
        <p:spPr>
          <a:xfrm flipH="1">
            <a:off x="6715125" y="2089950"/>
            <a:ext cx="2071751" cy="356851"/>
          </a:xfrm>
          <a:custGeom>
            <a:rect b="b" l="l" r="r" t="t"/>
            <a:pathLst>
              <a:path extrusionOk="0" h="2775" w="4300">
                <a:moveTo>
                  <a:pt x="1" y="0"/>
                </a:moveTo>
                <a:lnTo>
                  <a:pt x="1" y="2774"/>
                </a:lnTo>
                <a:lnTo>
                  <a:pt x="4299" y="2774"/>
                </a:lnTo>
                <a:lnTo>
                  <a:pt x="4299" y="0"/>
                </a:lnTo>
                <a:close/>
              </a:path>
            </a:pathLst>
          </a:custGeom>
          <a:solidFill>
            <a:srgbClr val="FFFFFF">
              <a:alpha val="156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 name="Google Shape;341;p55"/>
          <p:cNvSpPr/>
          <p:nvPr/>
        </p:nvSpPr>
        <p:spPr>
          <a:xfrm flipH="1">
            <a:off x="1229469" y="1500450"/>
            <a:ext cx="1104154" cy="356872"/>
          </a:xfrm>
          <a:custGeom>
            <a:rect b="b" l="l" r="r" t="t"/>
            <a:pathLst>
              <a:path extrusionOk="0" h="2775" w="18027">
                <a:moveTo>
                  <a:pt x="0" y="0"/>
                </a:moveTo>
                <a:lnTo>
                  <a:pt x="0" y="2774"/>
                </a:lnTo>
                <a:lnTo>
                  <a:pt x="18026" y="2774"/>
                </a:lnTo>
                <a:lnTo>
                  <a:pt x="18026" y="0"/>
                </a:lnTo>
                <a:close/>
              </a:path>
            </a:pathLst>
          </a:custGeom>
          <a:solidFill>
            <a:srgbClr val="FFFFFF">
              <a:alpha val="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 name="Google Shape;342;p55"/>
          <p:cNvSpPr/>
          <p:nvPr/>
        </p:nvSpPr>
        <p:spPr>
          <a:xfrm flipH="1">
            <a:off x="66" y="2679300"/>
            <a:ext cx="2247805" cy="355450"/>
          </a:xfrm>
          <a:custGeom>
            <a:rect b="b" l="l" r="r" t="t"/>
            <a:pathLst>
              <a:path extrusionOk="0" h="2764" w="12872">
                <a:moveTo>
                  <a:pt x="1" y="1"/>
                </a:moveTo>
                <a:lnTo>
                  <a:pt x="1" y="2763"/>
                </a:lnTo>
                <a:lnTo>
                  <a:pt x="12871" y="2763"/>
                </a:lnTo>
                <a:lnTo>
                  <a:pt x="12871" y="1"/>
                </a:lnTo>
                <a:close/>
              </a:path>
            </a:pathLst>
          </a:custGeom>
          <a:solidFill>
            <a:srgbClr val="FFFFFF">
              <a:alpha val="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 name="Google Shape;343;p55"/>
          <p:cNvSpPr/>
          <p:nvPr/>
        </p:nvSpPr>
        <p:spPr>
          <a:xfrm flipH="1">
            <a:off x="23" y="1500450"/>
            <a:ext cx="1038298" cy="356872"/>
          </a:xfrm>
          <a:custGeom>
            <a:rect b="b" l="l" r="r" t="t"/>
            <a:pathLst>
              <a:path extrusionOk="0" h="2775" w="2882">
                <a:moveTo>
                  <a:pt x="1" y="0"/>
                </a:moveTo>
                <a:lnTo>
                  <a:pt x="1" y="2774"/>
                </a:lnTo>
                <a:lnTo>
                  <a:pt x="2882" y="2774"/>
                </a:lnTo>
                <a:lnTo>
                  <a:pt x="2882" y="0"/>
                </a:lnTo>
                <a:close/>
              </a:path>
            </a:pathLst>
          </a:custGeom>
          <a:solidFill>
            <a:srgbClr val="4C67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 name="Google Shape;344;p55"/>
          <p:cNvSpPr/>
          <p:nvPr/>
        </p:nvSpPr>
        <p:spPr>
          <a:xfrm flipH="1">
            <a:off x="1299983" y="3268775"/>
            <a:ext cx="1104128" cy="355450"/>
          </a:xfrm>
          <a:custGeom>
            <a:rect b="b" l="l" r="r" t="t"/>
            <a:pathLst>
              <a:path extrusionOk="0" h="2764" w="18396">
                <a:moveTo>
                  <a:pt x="1" y="1"/>
                </a:moveTo>
                <a:lnTo>
                  <a:pt x="1" y="2763"/>
                </a:lnTo>
                <a:lnTo>
                  <a:pt x="18396" y="2763"/>
                </a:lnTo>
                <a:lnTo>
                  <a:pt x="18396" y="1"/>
                </a:lnTo>
                <a:close/>
              </a:path>
            </a:pathLst>
          </a:custGeom>
          <a:solidFill>
            <a:srgbClr val="FFFFFF">
              <a:alpha val="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 name="Google Shape;345;p55"/>
          <p:cNvSpPr/>
          <p:nvPr/>
        </p:nvSpPr>
        <p:spPr>
          <a:xfrm flipH="1">
            <a:off x="8105584" y="3268775"/>
            <a:ext cx="1038298" cy="355450"/>
          </a:xfrm>
          <a:custGeom>
            <a:rect b="b" l="l" r="r" t="t"/>
            <a:pathLst>
              <a:path extrusionOk="0" h="2764" w="2882">
                <a:moveTo>
                  <a:pt x="0" y="1"/>
                </a:moveTo>
                <a:lnTo>
                  <a:pt x="0" y="2763"/>
                </a:lnTo>
                <a:lnTo>
                  <a:pt x="2881" y="2763"/>
                </a:lnTo>
                <a:lnTo>
                  <a:pt x="2881" y="1"/>
                </a:lnTo>
                <a:close/>
              </a:path>
            </a:pathLst>
          </a:custGeom>
          <a:solidFill>
            <a:srgbClr val="D7073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 name="Google Shape;346;p55"/>
          <p:cNvSpPr/>
          <p:nvPr/>
        </p:nvSpPr>
        <p:spPr>
          <a:xfrm flipH="1">
            <a:off x="8039752" y="1500456"/>
            <a:ext cx="1104138" cy="356858"/>
          </a:xfrm>
          <a:custGeom>
            <a:rect b="b" l="l" r="r" t="t"/>
            <a:pathLst>
              <a:path extrusionOk="0" h="2775" w="8586">
                <a:moveTo>
                  <a:pt x="1" y="0"/>
                </a:moveTo>
                <a:lnTo>
                  <a:pt x="1" y="2774"/>
                </a:lnTo>
                <a:lnTo>
                  <a:pt x="8585" y="2774"/>
                </a:lnTo>
                <a:lnTo>
                  <a:pt x="8585" y="0"/>
                </a:lnTo>
                <a:close/>
              </a:path>
            </a:pathLst>
          </a:custGeom>
          <a:solidFill>
            <a:srgbClr val="FFFFFF">
              <a:alpha val="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7" name="Google Shape;347;p55"/>
          <p:cNvSpPr/>
          <p:nvPr/>
        </p:nvSpPr>
        <p:spPr>
          <a:xfrm flipH="1">
            <a:off x="5478250" y="1500456"/>
            <a:ext cx="2365680" cy="356858"/>
          </a:xfrm>
          <a:custGeom>
            <a:rect b="b" l="l" r="r" t="t"/>
            <a:pathLst>
              <a:path extrusionOk="0" h="2775" w="18396">
                <a:moveTo>
                  <a:pt x="0" y="0"/>
                </a:moveTo>
                <a:lnTo>
                  <a:pt x="0" y="2774"/>
                </a:lnTo>
                <a:lnTo>
                  <a:pt x="18396" y="2774"/>
                </a:lnTo>
                <a:lnTo>
                  <a:pt x="18396" y="0"/>
                </a:lnTo>
                <a:close/>
              </a:path>
            </a:pathLst>
          </a:custGeom>
          <a:solidFill>
            <a:srgbClr val="FFFFFF">
              <a:alpha val="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8" name="Google Shape;348;p55"/>
          <p:cNvSpPr/>
          <p:nvPr/>
        </p:nvSpPr>
        <p:spPr>
          <a:xfrm flipH="1">
            <a:off x="6896105" y="912525"/>
            <a:ext cx="2247799" cy="355301"/>
          </a:xfrm>
          <a:custGeom>
            <a:rect b="b" l="l" r="r" t="t"/>
            <a:pathLst>
              <a:path extrusionOk="0" h="2763" w="12348">
                <a:moveTo>
                  <a:pt x="1" y="0"/>
                </a:moveTo>
                <a:lnTo>
                  <a:pt x="1" y="2762"/>
                </a:lnTo>
                <a:lnTo>
                  <a:pt x="12348" y="2762"/>
                </a:lnTo>
                <a:lnTo>
                  <a:pt x="12348" y="0"/>
                </a:lnTo>
                <a:close/>
              </a:path>
            </a:pathLst>
          </a:cu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9" name="Google Shape;349;p55"/>
          <p:cNvSpPr/>
          <p:nvPr/>
        </p:nvSpPr>
        <p:spPr>
          <a:xfrm>
            <a:off x="2094075" y="1123150"/>
            <a:ext cx="4955589" cy="4020450"/>
          </a:xfrm>
          <a:custGeom>
            <a:rect b="b" l="l" r="r" t="t"/>
            <a:pathLst>
              <a:path extrusionOk="0" h="92191" w="151663">
                <a:moveTo>
                  <a:pt x="0" y="0"/>
                </a:moveTo>
                <a:lnTo>
                  <a:pt x="0" y="92190"/>
                </a:lnTo>
                <a:lnTo>
                  <a:pt x="151662" y="92190"/>
                </a:lnTo>
                <a:lnTo>
                  <a:pt x="151662"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0" name="Google Shape;350;p55"/>
          <p:cNvSpPr txBox="1"/>
          <p:nvPr>
            <p:ph type="title"/>
          </p:nvPr>
        </p:nvSpPr>
        <p:spPr>
          <a:xfrm>
            <a:off x="1278050" y="343200"/>
            <a:ext cx="6588000" cy="669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400"/>
              <a:buNone/>
              <a:defRPr sz="3000">
                <a:solidFill>
                  <a:srgbClr val="4C67ED"/>
                </a:solidFill>
              </a:defRPr>
            </a:lvl1pPr>
            <a:lvl2pPr lvl="1" algn="ctr">
              <a:lnSpc>
                <a:spcPct val="100000"/>
              </a:lnSpc>
              <a:spcBef>
                <a:spcPts val="0"/>
              </a:spcBef>
              <a:spcAft>
                <a:spcPts val="0"/>
              </a:spcAft>
              <a:buSzPts val="2400"/>
              <a:buNone/>
              <a:defRPr sz="3000">
                <a:solidFill>
                  <a:schemeClr val="dk2"/>
                </a:solidFill>
              </a:defRPr>
            </a:lvl2pPr>
            <a:lvl3pPr lvl="2" algn="ctr">
              <a:lnSpc>
                <a:spcPct val="100000"/>
              </a:lnSpc>
              <a:spcBef>
                <a:spcPts val="0"/>
              </a:spcBef>
              <a:spcAft>
                <a:spcPts val="0"/>
              </a:spcAft>
              <a:buSzPts val="2400"/>
              <a:buNone/>
              <a:defRPr sz="3000">
                <a:solidFill>
                  <a:schemeClr val="dk2"/>
                </a:solidFill>
              </a:defRPr>
            </a:lvl3pPr>
            <a:lvl4pPr lvl="3" algn="ctr">
              <a:lnSpc>
                <a:spcPct val="100000"/>
              </a:lnSpc>
              <a:spcBef>
                <a:spcPts val="0"/>
              </a:spcBef>
              <a:spcAft>
                <a:spcPts val="0"/>
              </a:spcAft>
              <a:buSzPts val="2400"/>
              <a:buNone/>
              <a:defRPr sz="3000">
                <a:solidFill>
                  <a:schemeClr val="dk2"/>
                </a:solidFill>
              </a:defRPr>
            </a:lvl4pPr>
            <a:lvl5pPr lvl="4" algn="ctr">
              <a:lnSpc>
                <a:spcPct val="100000"/>
              </a:lnSpc>
              <a:spcBef>
                <a:spcPts val="0"/>
              </a:spcBef>
              <a:spcAft>
                <a:spcPts val="0"/>
              </a:spcAft>
              <a:buSzPts val="2400"/>
              <a:buNone/>
              <a:defRPr sz="3000">
                <a:solidFill>
                  <a:schemeClr val="dk2"/>
                </a:solidFill>
              </a:defRPr>
            </a:lvl5pPr>
            <a:lvl6pPr lvl="5" algn="ctr">
              <a:lnSpc>
                <a:spcPct val="100000"/>
              </a:lnSpc>
              <a:spcBef>
                <a:spcPts val="0"/>
              </a:spcBef>
              <a:spcAft>
                <a:spcPts val="0"/>
              </a:spcAft>
              <a:buSzPts val="2400"/>
              <a:buNone/>
              <a:defRPr sz="3000">
                <a:solidFill>
                  <a:schemeClr val="dk2"/>
                </a:solidFill>
              </a:defRPr>
            </a:lvl6pPr>
            <a:lvl7pPr lvl="6" algn="ctr">
              <a:lnSpc>
                <a:spcPct val="100000"/>
              </a:lnSpc>
              <a:spcBef>
                <a:spcPts val="0"/>
              </a:spcBef>
              <a:spcAft>
                <a:spcPts val="0"/>
              </a:spcAft>
              <a:buSzPts val="2400"/>
              <a:buNone/>
              <a:defRPr sz="3000">
                <a:solidFill>
                  <a:schemeClr val="dk2"/>
                </a:solidFill>
              </a:defRPr>
            </a:lvl7pPr>
            <a:lvl8pPr lvl="7" algn="ctr">
              <a:lnSpc>
                <a:spcPct val="100000"/>
              </a:lnSpc>
              <a:spcBef>
                <a:spcPts val="0"/>
              </a:spcBef>
              <a:spcAft>
                <a:spcPts val="0"/>
              </a:spcAft>
              <a:buSzPts val="2400"/>
              <a:buNone/>
              <a:defRPr sz="3000">
                <a:solidFill>
                  <a:schemeClr val="dk2"/>
                </a:solidFill>
              </a:defRPr>
            </a:lvl8pPr>
            <a:lvl9pPr lvl="8" algn="ctr">
              <a:lnSpc>
                <a:spcPct val="100000"/>
              </a:lnSpc>
              <a:spcBef>
                <a:spcPts val="0"/>
              </a:spcBef>
              <a:spcAft>
                <a:spcPts val="0"/>
              </a:spcAft>
              <a:buSzPts val="2400"/>
              <a:buNone/>
              <a:defRPr sz="3000">
                <a:solidFill>
                  <a:schemeClr val="dk2"/>
                </a:solidFil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dea principal">
  <p:cSld name="MAIN_POINT_1">
    <p:spTree>
      <p:nvGrpSpPr>
        <p:cNvPr id="52" name="Shape 52"/>
        <p:cNvGrpSpPr/>
        <p:nvPr/>
      </p:nvGrpSpPr>
      <p:grpSpPr>
        <a:xfrm>
          <a:off x="0" y="0"/>
          <a:ext cx="0" cy="0"/>
          <a:chOff x="0" y="0"/>
          <a:chExt cx="0" cy="0"/>
        </a:xfrm>
      </p:grpSpPr>
      <p:sp>
        <p:nvSpPr>
          <p:cNvPr id="53" name="Google Shape;53;p31"/>
          <p:cNvSpPr/>
          <p:nvPr/>
        </p:nvSpPr>
        <p:spPr>
          <a:xfrm flipH="1">
            <a:off x="27" y="323033"/>
            <a:ext cx="1183740" cy="355315"/>
          </a:xfrm>
          <a:custGeom>
            <a:rect b="b" l="l" r="r" t="t"/>
            <a:pathLst>
              <a:path extrusionOk="0" h="2763" w="9205">
                <a:moveTo>
                  <a:pt x="1" y="0"/>
                </a:moveTo>
                <a:lnTo>
                  <a:pt x="1" y="2762"/>
                </a:lnTo>
                <a:lnTo>
                  <a:pt x="9204" y="2762"/>
                </a:lnTo>
                <a:lnTo>
                  <a:pt x="9204" y="0"/>
                </a:lnTo>
                <a:close/>
              </a:path>
            </a:pathLst>
          </a:custGeom>
          <a:solidFill>
            <a:srgbClr val="FFFFFF">
              <a:alpha val="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 name="Google Shape;54;p31"/>
          <p:cNvSpPr/>
          <p:nvPr/>
        </p:nvSpPr>
        <p:spPr>
          <a:xfrm flipH="1">
            <a:off x="3" y="912525"/>
            <a:ext cx="3076570" cy="355301"/>
          </a:xfrm>
          <a:custGeom>
            <a:rect b="b" l="l" r="r" t="t"/>
            <a:pathLst>
              <a:path extrusionOk="0" h="2763" w="15325">
                <a:moveTo>
                  <a:pt x="1" y="0"/>
                </a:moveTo>
                <a:lnTo>
                  <a:pt x="1" y="2762"/>
                </a:lnTo>
                <a:lnTo>
                  <a:pt x="15324" y="2762"/>
                </a:lnTo>
                <a:lnTo>
                  <a:pt x="15324" y="0"/>
                </a:lnTo>
                <a:close/>
              </a:path>
            </a:pathLst>
          </a:custGeom>
          <a:solidFill>
            <a:srgbClr val="FFFFFF">
              <a:alpha val="156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 name="Google Shape;55;p31"/>
          <p:cNvSpPr/>
          <p:nvPr/>
        </p:nvSpPr>
        <p:spPr>
          <a:xfrm flipH="1">
            <a:off x="-4" y="2089950"/>
            <a:ext cx="1766704" cy="356851"/>
          </a:xfrm>
          <a:custGeom>
            <a:rect b="b" l="l" r="r" t="t"/>
            <a:pathLst>
              <a:path extrusionOk="0" h="2775" w="15325">
                <a:moveTo>
                  <a:pt x="1" y="0"/>
                </a:moveTo>
                <a:lnTo>
                  <a:pt x="1" y="2774"/>
                </a:lnTo>
                <a:lnTo>
                  <a:pt x="15324" y="2774"/>
                </a:lnTo>
                <a:lnTo>
                  <a:pt x="15324" y="0"/>
                </a:lnTo>
                <a:close/>
              </a:path>
            </a:pathLst>
          </a:cu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 name="Google Shape;56;p31"/>
          <p:cNvSpPr/>
          <p:nvPr/>
        </p:nvSpPr>
        <p:spPr>
          <a:xfrm flipH="1">
            <a:off x="6715125" y="2089950"/>
            <a:ext cx="2071751" cy="356851"/>
          </a:xfrm>
          <a:custGeom>
            <a:rect b="b" l="l" r="r" t="t"/>
            <a:pathLst>
              <a:path extrusionOk="0" h="2775" w="4300">
                <a:moveTo>
                  <a:pt x="1" y="0"/>
                </a:moveTo>
                <a:lnTo>
                  <a:pt x="1" y="2774"/>
                </a:lnTo>
                <a:lnTo>
                  <a:pt x="4299" y="2774"/>
                </a:lnTo>
                <a:lnTo>
                  <a:pt x="4299" y="0"/>
                </a:lnTo>
                <a:close/>
              </a:path>
            </a:pathLst>
          </a:custGeom>
          <a:solidFill>
            <a:srgbClr val="FFFFFF">
              <a:alpha val="156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 name="Google Shape;57;p31"/>
          <p:cNvSpPr/>
          <p:nvPr/>
        </p:nvSpPr>
        <p:spPr>
          <a:xfrm flipH="1">
            <a:off x="1229469" y="1500450"/>
            <a:ext cx="1104154" cy="356872"/>
          </a:xfrm>
          <a:custGeom>
            <a:rect b="b" l="l" r="r" t="t"/>
            <a:pathLst>
              <a:path extrusionOk="0" h="2775" w="18027">
                <a:moveTo>
                  <a:pt x="0" y="0"/>
                </a:moveTo>
                <a:lnTo>
                  <a:pt x="0" y="2774"/>
                </a:lnTo>
                <a:lnTo>
                  <a:pt x="18026" y="2774"/>
                </a:lnTo>
                <a:lnTo>
                  <a:pt x="18026" y="0"/>
                </a:lnTo>
                <a:close/>
              </a:path>
            </a:pathLst>
          </a:custGeom>
          <a:solidFill>
            <a:srgbClr val="FFFFFF">
              <a:alpha val="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 name="Google Shape;58;p31"/>
          <p:cNvSpPr/>
          <p:nvPr/>
        </p:nvSpPr>
        <p:spPr>
          <a:xfrm flipH="1">
            <a:off x="66" y="2679300"/>
            <a:ext cx="2247805" cy="355450"/>
          </a:xfrm>
          <a:custGeom>
            <a:rect b="b" l="l" r="r" t="t"/>
            <a:pathLst>
              <a:path extrusionOk="0" h="2764" w="12872">
                <a:moveTo>
                  <a:pt x="1" y="1"/>
                </a:moveTo>
                <a:lnTo>
                  <a:pt x="1" y="2763"/>
                </a:lnTo>
                <a:lnTo>
                  <a:pt x="12871" y="2763"/>
                </a:lnTo>
                <a:lnTo>
                  <a:pt x="12871" y="1"/>
                </a:lnTo>
                <a:close/>
              </a:path>
            </a:pathLst>
          </a:custGeom>
          <a:solidFill>
            <a:srgbClr val="FFFFFF">
              <a:alpha val="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 name="Google Shape;59;p31"/>
          <p:cNvSpPr/>
          <p:nvPr/>
        </p:nvSpPr>
        <p:spPr>
          <a:xfrm flipH="1">
            <a:off x="23" y="1500450"/>
            <a:ext cx="1038298" cy="356872"/>
          </a:xfrm>
          <a:custGeom>
            <a:rect b="b" l="l" r="r" t="t"/>
            <a:pathLst>
              <a:path extrusionOk="0" h="2775" w="2882">
                <a:moveTo>
                  <a:pt x="1" y="0"/>
                </a:moveTo>
                <a:lnTo>
                  <a:pt x="1" y="2774"/>
                </a:lnTo>
                <a:lnTo>
                  <a:pt x="2882" y="2774"/>
                </a:lnTo>
                <a:lnTo>
                  <a:pt x="2882" y="0"/>
                </a:lnTo>
                <a:close/>
              </a:path>
            </a:pathLst>
          </a:custGeom>
          <a:solidFill>
            <a:srgbClr val="4C67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 name="Google Shape;60;p31"/>
          <p:cNvSpPr/>
          <p:nvPr/>
        </p:nvSpPr>
        <p:spPr>
          <a:xfrm flipH="1">
            <a:off x="29" y="3268778"/>
            <a:ext cx="1104138" cy="355443"/>
          </a:xfrm>
          <a:custGeom>
            <a:rect b="b" l="l" r="r" t="t"/>
            <a:pathLst>
              <a:path extrusionOk="0" h="2764" w="8586">
                <a:moveTo>
                  <a:pt x="1" y="1"/>
                </a:moveTo>
                <a:lnTo>
                  <a:pt x="1" y="2763"/>
                </a:lnTo>
                <a:lnTo>
                  <a:pt x="8585" y="2763"/>
                </a:lnTo>
                <a:lnTo>
                  <a:pt x="8585" y="1"/>
                </a:lnTo>
                <a:close/>
              </a:path>
            </a:pathLst>
          </a:custGeom>
          <a:solidFill>
            <a:srgbClr val="FFFFFF">
              <a:alpha val="156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 name="Google Shape;61;p31"/>
          <p:cNvSpPr/>
          <p:nvPr/>
        </p:nvSpPr>
        <p:spPr>
          <a:xfrm flipH="1">
            <a:off x="1299941" y="3268775"/>
            <a:ext cx="490759" cy="355450"/>
          </a:xfrm>
          <a:custGeom>
            <a:rect b="b" l="l" r="r" t="t"/>
            <a:pathLst>
              <a:path extrusionOk="0" h="2764" w="18396">
                <a:moveTo>
                  <a:pt x="1" y="1"/>
                </a:moveTo>
                <a:lnTo>
                  <a:pt x="1" y="2763"/>
                </a:lnTo>
                <a:lnTo>
                  <a:pt x="18396" y="2763"/>
                </a:lnTo>
                <a:lnTo>
                  <a:pt x="18396" y="1"/>
                </a:lnTo>
                <a:close/>
              </a:path>
            </a:pathLst>
          </a:custGeom>
          <a:solidFill>
            <a:srgbClr val="FFFFFF">
              <a:alpha val="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 name="Google Shape;62;p31"/>
          <p:cNvSpPr/>
          <p:nvPr/>
        </p:nvSpPr>
        <p:spPr>
          <a:xfrm flipH="1">
            <a:off x="13" y="3858250"/>
            <a:ext cx="1457311" cy="355322"/>
          </a:xfrm>
          <a:custGeom>
            <a:rect b="b" l="l" r="r" t="t"/>
            <a:pathLst>
              <a:path extrusionOk="0" h="2763" w="12348">
                <a:moveTo>
                  <a:pt x="0" y="1"/>
                </a:moveTo>
                <a:lnTo>
                  <a:pt x="0" y="2763"/>
                </a:lnTo>
                <a:lnTo>
                  <a:pt x="12347" y="2763"/>
                </a:lnTo>
                <a:lnTo>
                  <a:pt x="12347" y="1"/>
                </a:lnTo>
                <a:close/>
              </a:path>
            </a:pathLst>
          </a:custGeom>
          <a:solidFill>
            <a:srgbClr val="FFFFFF">
              <a:alpha val="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 name="Google Shape;63;p31"/>
          <p:cNvSpPr/>
          <p:nvPr/>
        </p:nvSpPr>
        <p:spPr>
          <a:xfrm flipH="1">
            <a:off x="7377202" y="3858250"/>
            <a:ext cx="1766704" cy="355322"/>
          </a:xfrm>
          <a:custGeom>
            <a:rect b="b" l="l" r="r" t="t"/>
            <a:pathLst>
              <a:path extrusionOk="0" h="2763" w="15325">
                <a:moveTo>
                  <a:pt x="1" y="1"/>
                </a:moveTo>
                <a:lnTo>
                  <a:pt x="1" y="2763"/>
                </a:lnTo>
                <a:lnTo>
                  <a:pt x="15324" y="2763"/>
                </a:lnTo>
                <a:lnTo>
                  <a:pt x="15324" y="1"/>
                </a:lnTo>
                <a:close/>
              </a:path>
            </a:pathLst>
          </a:custGeom>
          <a:solidFill>
            <a:srgbClr val="FFFFFF">
              <a:alpha val="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 name="Google Shape;64;p31"/>
          <p:cNvSpPr/>
          <p:nvPr/>
        </p:nvSpPr>
        <p:spPr>
          <a:xfrm flipH="1">
            <a:off x="7488607" y="2679300"/>
            <a:ext cx="1655292" cy="355450"/>
          </a:xfrm>
          <a:custGeom>
            <a:rect b="b" l="l" r="r" t="t"/>
            <a:pathLst>
              <a:path extrusionOk="0" h="2764" w="15325">
                <a:moveTo>
                  <a:pt x="1" y="1"/>
                </a:moveTo>
                <a:lnTo>
                  <a:pt x="1" y="2763"/>
                </a:lnTo>
                <a:lnTo>
                  <a:pt x="15324" y="2763"/>
                </a:lnTo>
                <a:lnTo>
                  <a:pt x="15324" y="1"/>
                </a:lnTo>
                <a:close/>
              </a:path>
            </a:pathLst>
          </a:cu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 name="Google Shape;65;p31"/>
          <p:cNvSpPr/>
          <p:nvPr/>
        </p:nvSpPr>
        <p:spPr>
          <a:xfrm flipH="1">
            <a:off x="8105584" y="3268775"/>
            <a:ext cx="1038298" cy="355450"/>
          </a:xfrm>
          <a:custGeom>
            <a:rect b="b" l="l" r="r" t="t"/>
            <a:pathLst>
              <a:path extrusionOk="0" h="2764" w="2882">
                <a:moveTo>
                  <a:pt x="0" y="1"/>
                </a:moveTo>
                <a:lnTo>
                  <a:pt x="0" y="2763"/>
                </a:lnTo>
                <a:lnTo>
                  <a:pt x="2881" y="2763"/>
                </a:lnTo>
                <a:lnTo>
                  <a:pt x="2881" y="1"/>
                </a:lnTo>
                <a:close/>
              </a:path>
            </a:pathLst>
          </a:custGeom>
          <a:solidFill>
            <a:srgbClr val="D7073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 name="Google Shape;66;p31"/>
          <p:cNvSpPr/>
          <p:nvPr/>
        </p:nvSpPr>
        <p:spPr>
          <a:xfrm flipH="1">
            <a:off x="8039752" y="1500456"/>
            <a:ext cx="1104138" cy="356858"/>
          </a:xfrm>
          <a:custGeom>
            <a:rect b="b" l="l" r="r" t="t"/>
            <a:pathLst>
              <a:path extrusionOk="0" h="2775" w="8586">
                <a:moveTo>
                  <a:pt x="1" y="0"/>
                </a:moveTo>
                <a:lnTo>
                  <a:pt x="1" y="2774"/>
                </a:lnTo>
                <a:lnTo>
                  <a:pt x="8585" y="2774"/>
                </a:lnTo>
                <a:lnTo>
                  <a:pt x="8585" y="0"/>
                </a:lnTo>
                <a:close/>
              </a:path>
            </a:pathLst>
          </a:custGeom>
          <a:solidFill>
            <a:srgbClr val="FFFFFF">
              <a:alpha val="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 name="Google Shape;67;p31"/>
          <p:cNvSpPr/>
          <p:nvPr/>
        </p:nvSpPr>
        <p:spPr>
          <a:xfrm flipH="1">
            <a:off x="5478250" y="1500456"/>
            <a:ext cx="2365680" cy="356858"/>
          </a:xfrm>
          <a:custGeom>
            <a:rect b="b" l="l" r="r" t="t"/>
            <a:pathLst>
              <a:path extrusionOk="0" h="2775" w="18396">
                <a:moveTo>
                  <a:pt x="0" y="0"/>
                </a:moveTo>
                <a:lnTo>
                  <a:pt x="0" y="2774"/>
                </a:lnTo>
                <a:lnTo>
                  <a:pt x="18396" y="2774"/>
                </a:lnTo>
                <a:lnTo>
                  <a:pt x="18396" y="0"/>
                </a:lnTo>
                <a:close/>
              </a:path>
            </a:pathLst>
          </a:custGeom>
          <a:solidFill>
            <a:srgbClr val="FFFFFF">
              <a:alpha val="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 name="Google Shape;68;p31"/>
          <p:cNvSpPr/>
          <p:nvPr/>
        </p:nvSpPr>
        <p:spPr>
          <a:xfrm flipH="1">
            <a:off x="6896105" y="912525"/>
            <a:ext cx="2247799" cy="355301"/>
          </a:xfrm>
          <a:custGeom>
            <a:rect b="b" l="l" r="r" t="t"/>
            <a:pathLst>
              <a:path extrusionOk="0" h="2763" w="12348">
                <a:moveTo>
                  <a:pt x="1" y="0"/>
                </a:moveTo>
                <a:lnTo>
                  <a:pt x="1" y="2762"/>
                </a:lnTo>
                <a:lnTo>
                  <a:pt x="12348" y="2762"/>
                </a:lnTo>
                <a:lnTo>
                  <a:pt x="12348" y="0"/>
                </a:lnTo>
                <a:close/>
              </a:path>
            </a:pathLst>
          </a:cu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 name="Google Shape;69;p31"/>
          <p:cNvSpPr/>
          <p:nvPr/>
        </p:nvSpPr>
        <p:spPr>
          <a:xfrm flipH="1">
            <a:off x="3895732" y="323025"/>
            <a:ext cx="4819643" cy="355322"/>
          </a:xfrm>
          <a:custGeom>
            <a:rect b="b" l="l" r="r" t="t"/>
            <a:pathLst>
              <a:path extrusionOk="0" h="2763" w="18087">
                <a:moveTo>
                  <a:pt x="1" y="0"/>
                </a:moveTo>
                <a:lnTo>
                  <a:pt x="1" y="2762"/>
                </a:lnTo>
                <a:lnTo>
                  <a:pt x="18087" y="2762"/>
                </a:lnTo>
                <a:lnTo>
                  <a:pt x="18087" y="0"/>
                </a:lnTo>
                <a:close/>
              </a:path>
            </a:pathLst>
          </a:custGeom>
          <a:solidFill>
            <a:srgbClr val="FFFFFF">
              <a:alpha val="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 name="Google Shape;70;p31"/>
          <p:cNvSpPr/>
          <p:nvPr/>
        </p:nvSpPr>
        <p:spPr>
          <a:xfrm flipH="1">
            <a:off x="2611243" y="4446200"/>
            <a:ext cx="6532757" cy="356851"/>
          </a:xfrm>
          <a:custGeom>
            <a:rect b="b" l="l" r="r" t="t"/>
            <a:pathLst>
              <a:path extrusionOk="0" h="2775" w="16884">
                <a:moveTo>
                  <a:pt x="0" y="1"/>
                </a:moveTo>
                <a:lnTo>
                  <a:pt x="0" y="2775"/>
                </a:lnTo>
                <a:lnTo>
                  <a:pt x="16883" y="2775"/>
                </a:lnTo>
                <a:lnTo>
                  <a:pt x="16883" y="1"/>
                </a:lnTo>
                <a:close/>
              </a:path>
            </a:pathLst>
          </a:custGeom>
          <a:solidFill>
            <a:srgbClr val="FFFFFF">
              <a:alpha val="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 name="Google Shape;71;p31"/>
          <p:cNvSpPr/>
          <p:nvPr/>
        </p:nvSpPr>
        <p:spPr>
          <a:xfrm>
            <a:off x="2094068" y="1123143"/>
            <a:ext cx="4955589" cy="3012341"/>
          </a:xfrm>
          <a:custGeom>
            <a:rect b="b" l="l" r="r" t="t"/>
            <a:pathLst>
              <a:path extrusionOk="0" h="92191" w="151663">
                <a:moveTo>
                  <a:pt x="0" y="0"/>
                </a:moveTo>
                <a:lnTo>
                  <a:pt x="0" y="92190"/>
                </a:lnTo>
                <a:lnTo>
                  <a:pt x="151662" y="92190"/>
                </a:lnTo>
                <a:lnTo>
                  <a:pt x="151662"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 name="Google Shape;72;p31"/>
          <p:cNvSpPr/>
          <p:nvPr/>
        </p:nvSpPr>
        <p:spPr>
          <a:xfrm flipH="1">
            <a:off x="1647812" y="3858250"/>
            <a:ext cx="1766688" cy="355322"/>
          </a:xfrm>
          <a:custGeom>
            <a:rect b="b" l="l" r="r" t="t"/>
            <a:pathLst>
              <a:path extrusionOk="0" h="2763" w="12443">
                <a:moveTo>
                  <a:pt x="0" y="1"/>
                </a:moveTo>
                <a:lnTo>
                  <a:pt x="0" y="2763"/>
                </a:lnTo>
                <a:lnTo>
                  <a:pt x="12442" y="2763"/>
                </a:lnTo>
                <a:lnTo>
                  <a:pt x="12442" y="1"/>
                </a:lnTo>
                <a:close/>
              </a:path>
            </a:pathLst>
          </a:custGeom>
          <a:solidFill>
            <a:srgbClr val="D7073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 name="Google Shape;73;p31"/>
          <p:cNvSpPr/>
          <p:nvPr/>
        </p:nvSpPr>
        <p:spPr>
          <a:xfrm flipH="1">
            <a:off x="6667517" y="3268775"/>
            <a:ext cx="1246883" cy="355450"/>
          </a:xfrm>
          <a:custGeom>
            <a:rect b="b" l="l" r="r" t="t"/>
            <a:pathLst>
              <a:path extrusionOk="0" h="2764" w="18027">
                <a:moveTo>
                  <a:pt x="1" y="1"/>
                </a:moveTo>
                <a:lnTo>
                  <a:pt x="1" y="2763"/>
                </a:lnTo>
                <a:lnTo>
                  <a:pt x="18027" y="2763"/>
                </a:lnTo>
                <a:lnTo>
                  <a:pt x="18027" y="1"/>
                </a:lnTo>
                <a:close/>
              </a:path>
            </a:pathLst>
          </a:custGeom>
          <a:solidFill>
            <a:srgbClr val="4C67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 name="Google Shape;74;p31"/>
          <p:cNvSpPr/>
          <p:nvPr/>
        </p:nvSpPr>
        <p:spPr>
          <a:xfrm flipH="1">
            <a:off x="5729417" y="912525"/>
            <a:ext cx="985703" cy="355301"/>
          </a:xfrm>
          <a:custGeom>
            <a:rect b="b" l="l" r="r" t="t"/>
            <a:pathLst>
              <a:path extrusionOk="0" h="2763" w="12443">
                <a:moveTo>
                  <a:pt x="1" y="0"/>
                </a:moveTo>
                <a:lnTo>
                  <a:pt x="1" y="2762"/>
                </a:lnTo>
                <a:lnTo>
                  <a:pt x="12443" y="2762"/>
                </a:lnTo>
                <a:lnTo>
                  <a:pt x="12443" y="0"/>
                </a:lnTo>
                <a:close/>
              </a:path>
            </a:pathLst>
          </a:custGeom>
          <a:solidFill>
            <a:srgbClr val="4C67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 name="Google Shape;75;p31"/>
          <p:cNvSpPr txBox="1"/>
          <p:nvPr>
            <p:ph idx="1" type="subTitle"/>
          </p:nvPr>
        </p:nvSpPr>
        <p:spPr>
          <a:xfrm flipH="1">
            <a:off x="2521800" y="2340324"/>
            <a:ext cx="4100400" cy="808500"/>
          </a:xfrm>
          <a:prstGeom prst="rect">
            <a:avLst/>
          </a:prstGeom>
          <a:noFill/>
          <a:ln>
            <a:noFill/>
          </a:ln>
        </p:spPr>
        <p:txBody>
          <a:bodyPr anchorCtr="0" anchor="ctr" bIns="0" lIns="91425" spcFirstLastPara="1" rIns="91425" wrap="square" tIns="0">
            <a:noAutofit/>
          </a:bodyPr>
          <a:lstStyle>
            <a:lvl1pPr lvl="0" algn="ctr">
              <a:lnSpc>
                <a:spcPct val="100000"/>
              </a:lnSpc>
              <a:spcBef>
                <a:spcPts val="0"/>
              </a:spcBef>
              <a:spcAft>
                <a:spcPts val="0"/>
              </a:spcAft>
              <a:buClr>
                <a:schemeClr val="dk1"/>
              </a:buClr>
              <a:buSzPts val="1800"/>
              <a:buFont typeface="Overpass Mono"/>
              <a:buNone/>
              <a:defRPr b="1" sz="1600">
                <a:solidFill>
                  <a:schemeClr val="dk1"/>
                </a:solidFill>
                <a:latin typeface="Overpass Mono"/>
                <a:ea typeface="Overpass Mono"/>
                <a:cs typeface="Overpass Mono"/>
                <a:sym typeface="Overpass Mono"/>
              </a:defRPr>
            </a:lvl1pPr>
            <a:lvl2pPr lvl="1" algn="r">
              <a:lnSpc>
                <a:spcPct val="100000"/>
              </a:lnSpc>
              <a:spcBef>
                <a:spcPts val="0"/>
              </a:spcBef>
              <a:spcAft>
                <a:spcPts val="0"/>
              </a:spcAft>
              <a:buClr>
                <a:schemeClr val="dk1"/>
              </a:buClr>
              <a:buSzPts val="1400"/>
              <a:buNone/>
              <a:defRPr>
                <a:solidFill>
                  <a:schemeClr val="dk1"/>
                </a:solidFill>
              </a:defRPr>
            </a:lvl2pPr>
            <a:lvl3pPr lvl="2" algn="r">
              <a:lnSpc>
                <a:spcPct val="100000"/>
              </a:lnSpc>
              <a:spcBef>
                <a:spcPts val="0"/>
              </a:spcBef>
              <a:spcAft>
                <a:spcPts val="0"/>
              </a:spcAft>
              <a:buClr>
                <a:schemeClr val="dk1"/>
              </a:buClr>
              <a:buSzPts val="1400"/>
              <a:buNone/>
              <a:defRPr>
                <a:solidFill>
                  <a:schemeClr val="dk1"/>
                </a:solidFill>
              </a:defRPr>
            </a:lvl3pPr>
            <a:lvl4pPr lvl="3" algn="r">
              <a:lnSpc>
                <a:spcPct val="100000"/>
              </a:lnSpc>
              <a:spcBef>
                <a:spcPts val="0"/>
              </a:spcBef>
              <a:spcAft>
                <a:spcPts val="0"/>
              </a:spcAft>
              <a:buClr>
                <a:schemeClr val="dk1"/>
              </a:buClr>
              <a:buSzPts val="1400"/>
              <a:buNone/>
              <a:defRPr>
                <a:solidFill>
                  <a:schemeClr val="dk1"/>
                </a:solidFill>
              </a:defRPr>
            </a:lvl4pPr>
            <a:lvl5pPr lvl="4" algn="r">
              <a:lnSpc>
                <a:spcPct val="100000"/>
              </a:lnSpc>
              <a:spcBef>
                <a:spcPts val="0"/>
              </a:spcBef>
              <a:spcAft>
                <a:spcPts val="0"/>
              </a:spcAft>
              <a:buClr>
                <a:schemeClr val="dk1"/>
              </a:buClr>
              <a:buSzPts val="1400"/>
              <a:buNone/>
              <a:defRPr>
                <a:solidFill>
                  <a:schemeClr val="dk1"/>
                </a:solidFill>
              </a:defRPr>
            </a:lvl5pPr>
            <a:lvl6pPr lvl="5" algn="r">
              <a:lnSpc>
                <a:spcPct val="100000"/>
              </a:lnSpc>
              <a:spcBef>
                <a:spcPts val="0"/>
              </a:spcBef>
              <a:spcAft>
                <a:spcPts val="0"/>
              </a:spcAft>
              <a:buClr>
                <a:schemeClr val="dk1"/>
              </a:buClr>
              <a:buSzPts val="1400"/>
              <a:buNone/>
              <a:defRPr>
                <a:solidFill>
                  <a:schemeClr val="dk1"/>
                </a:solidFill>
              </a:defRPr>
            </a:lvl6pPr>
            <a:lvl7pPr lvl="6" algn="r">
              <a:lnSpc>
                <a:spcPct val="100000"/>
              </a:lnSpc>
              <a:spcBef>
                <a:spcPts val="0"/>
              </a:spcBef>
              <a:spcAft>
                <a:spcPts val="0"/>
              </a:spcAft>
              <a:buClr>
                <a:schemeClr val="dk1"/>
              </a:buClr>
              <a:buSzPts val="1400"/>
              <a:buNone/>
              <a:defRPr>
                <a:solidFill>
                  <a:schemeClr val="dk1"/>
                </a:solidFill>
              </a:defRPr>
            </a:lvl7pPr>
            <a:lvl8pPr lvl="7" algn="r">
              <a:lnSpc>
                <a:spcPct val="100000"/>
              </a:lnSpc>
              <a:spcBef>
                <a:spcPts val="0"/>
              </a:spcBef>
              <a:spcAft>
                <a:spcPts val="0"/>
              </a:spcAft>
              <a:buClr>
                <a:schemeClr val="dk1"/>
              </a:buClr>
              <a:buSzPts val="1400"/>
              <a:buNone/>
              <a:defRPr>
                <a:solidFill>
                  <a:schemeClr val="dk1"/>
                </a:solidFill>
              </a:defRPr>
            </a:lvl8pPr>
            <a:lvl9pPr lvl="8" algn="r">
              <a:lnSpc>
                <a:spcPct val="100000"/>
              </a:lnSpc>
              <a:spcBef>
                <a:spcPts val="0"/>
              </a:spcBef>
              <a:spcAft>
                <a:spcPts val="0"/>
              </a:spcAft>
              <a:buClr>
                <a:schemeClr val="dk1"/>
              </a:buClr>
              <a:buSzPts val="1400"/>
              <a:buNone/>
              <a:defRPr>
                <a:solidFill>
                  <a:schemeClr val="dk1"/>
                </a:solidFill>
              </a:defRPr>
            </a:lvl9pPr>
          </a:lstStyle>
          <a:p/>
        </p:txBody>
      </p:sp>
      <p:sp>
        <p:nvSpPr>
          <p:cNvPr id="76" name="Google Shape;76;p31"/>
          <p:cNvSpPr txBox="1"/>
          <p:nvPr>
            <p:ph type="title"/>
          </p:nvPr>
        </p:nvSpPr>
        <p:spPr>
          <a:xfrm>
            <a:off x="2521800" y="3221225"/>
            <a:ext cx="4100400" cy="402900"/>
          </a:xfrm>
          <a:prstGeom prst="rect">
            <a:avLst/>
          </a:prstGeom>
          <a:noFill/>
          <a:ln>
            <a:noFill/>
          </a:ln>
        </p:spPr>
        <p:txBody>
          <a:bodyPr anchorCtr="0" anchor="t" bIns="91425" lIns="91425" spcFirstLastPara="1" rIns="91425" wrap="square" tIns="0">
            <a:noAutofit/>
          </a:bodyPr>
          <a:lstStyle>
            <a:lvl1pPr lvl="0" algn="ctr">
              <a:lnSpc>
                <a:spcPct val="100000"/>
              </a:lnSpc>
              <a:spcBef>
                <a:spcPts val="0"/>
              </a:spcBef>
              <a:spcAft>
                <a:spcPts val="0"/>
              </a:spcAft>
              <a:buSzPts val="2800"/>
              <a:buNone/>
              <a:defRPr b="0" sz="2200">
                <a:solidFill>
                  <a:schemeClr val="dk1"/>
                </a:solidFill>
                <a:latin typeface="Anaheim"/>
                <a:ea typeface="Anaheim"/>
                <a:cs typeface="Anaheim"/>
                <a:sym typeface="Anaheim"/>
              </a:defRPr>
            </a:lvl1pPr>
            <a:lvl2pPr lvl="1" algn="ctr">
              <a:lnSpc>
                <a:spcPct val="100000"/>
              </a:lnSpc>
              <a:spcBef>
                <a:spcPts val="0"/>
              </a:spcBef>
              <a:spcAft>
                <a:spcPts val="0"/>
              </a:spcAft>
              <a:buSzPts val="2800"/>
              <a:buNone/>
              <a:defRPr sz="3000"/>
            </a:lvl2pPr>
            <a:lvl3pPr lvl="2" algn="ctr">
              <a:lnSpc>
                <a:spcPct val="100000"/>
              </a:lnSpc>
              <a:spcBef>
                <a:spcPts val="0"/>
              </a:spcBef>
              <a:spcAft>
                <a:spcPts val="0"/>
              </a:spcAft>
              <a:buSzPts val="2800"/>
              <a:buNone/>
              <a:defRPr sz="3000"/>
            </a:lvl3pPr>
            <a:lvl4pPr lvl="3" algn="ctr">
              <a:lnSpc>
                <a:spcPct val="100000"/>
              </a:lnSpc>
              <a:spcBef>
                <a:spcPts val="0"/>
              </a:spcBef>
              <a:spcAft>
                <a:spcPts val="0"/>
              </a:spcAft>
              <a:buSzPts val="2800"/>
              <a:buNone/>
              <a:defRPr sz="3000"/>
            </a:lvl4pPr>
            <a:lvl5pPr lvl="4" algn="ctr">
              <a:lnSpc>
                <a:spcPct val="100000"/>
              </a:lnSpc>
              <a:spcBef>
                <a:spcPts val="0"/>
              </a:spcBef>
              <a:spcAft>
                <a:spcPts val="0"/>
              </a:spcAft>
              <a:buSzPts val="2800"/>
              <a:buNone/>
              <a:defRPr sz="3000"/>
            </a:lvl5pPr>
            <a:lvl6pPr lvl="5" algn="ctr">
              <a:lnSpc>
                <a:spcPct val="100000"/>
              </a:lnSpc>
              <a:spcBef>
                <a:spcPts val="0"/>
              </a:spcBef>
              <a:spcAft>
                <a:spcPts val="0"/>
              </a:spcAft>
              <a:buSzPts val="2800"/>
              <a:buNone/>
              <a:defRPr sz="3000"/>
            </a:lvl6pPr>
            <a:lvl7pPr lvl="6" algn="ctr">
              <a:lnSpc>
                <a:spcPct val="100000"/>
              </a:lnSpc>
              <a:spcBef>
                <a:spcPts val="0"/>
              </a:spcBef>
              <a:spcAft>
                <a:spcPts val="0"/>
              </a:spcAft>
              <a:buSzPts val="2800"/>
              <a:buNone/>
              <a:defRPr sz="3000"/>
            </a:lvl7pPr>
            <a:lvl8pPr lvl="7" algn="ctr">
              <a:lnSpc>
                <a:spcPct val="100000"/>
              </a:lnSpc>
              <a:spcBef>
                <a:spcPts val="0"/>
              </a:spcBef>
              <a:spcAft>
                <a:spcPts val="0"/>
              </a:spcAft>
              <a:buSzPts val="2800"/>
              <a:buNone/>
              <a:defRPr sz="3000"/>
            </a:lvl8pPr>
            <a:lvl9pPr lvl="8" algn="ctr">
              <a:lnSpc>
                <a:spcPct val="100000"/>
              </a:lnSpc>
              <a:spcBef>
                <a:spcPts val="0"/>
              </a:spcBef>
              <a:spcAft>
                <a:spcPts val="0"/>
              </a:spcAft>
              <a:buSzPts val="2800"/>
              <a:buNone/>
              <a:defRPr sz="30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ota al pie">
  <p:cSld name="CAPTION_ONLY_1">
    <p:spTree>
      <p:nvGrpSpPr>
        <p:cNvPr id="77" name="Shape 77"/>
        <p:cNvGrpSpPr/>
        <p:nvPr/>
      </p:nvGrpSpPr>
      <p:grpSpPr>
        <a:xfrm>
          <a:off x="0" y="0"/>
          <a:ext cx="0" cy="0"/>
          <a:chOff x="0" y="0"/>
          <a:chExt cx="0" cy="0"/>
        </a:xfrm>
      </p:grpSpPr>
      <p:sp>
        <p:nvSpPr>
          <p:cNvPr id="78" name="Google Shape;78;p32"/>
          <p:cNvSpPr/>
          <p:nvPr/>
        </p:nvSpPr>
        <p:spPr>
          <a:xfrm>
            <a:off x="7928639" y="1"/>
            <a:ext cx="1215355" cy="402011"/>
          </a:xfrm>
          <a:custGeom>
            <a:rect b="b" l="l" r="r" t="t"/>
            <a:pathLst>
              <a:path extrusionOk="0" h="5002" w="15122">
                <a:moveTo>
                  <a:pt x="0" y="1"/>
                </a:moveTo>
                <a:lnTo>
                  <a:pt x="0" y="5001"/>
                </a:lnTo>
                <a:lnTo>
                  <a:pt x="15121" y="5001"/>
                </a:lnTo>
                <a:lnTo>
                  <a:pt x="15121" y="1"/>
                </a:lnTo>
                <a:close/>
              </a:path>
            </a:pathLst>
          </a:custGeom>
          <a:solidFill>
            <a:srgbClr val="D7073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 name="Google Shape;79;p32"/>
          <p:cNvSpPr/>
          <p:nvPr/>
        </p:nvSpPr>
        <p:spPr>
          <a:xfrm>
            <a:off x="3511525" y="783700"/>
            <a:ext cx="5632410" cy="2353867"/>
          </a:xfrm>
          <a:custGeom>
            <a:rect b="b" l="l" r="r" t="t"/>
            <a:pathLst>
              <a:path extrusionOk="0" h="27529" w="70081">
                <a:moveTo>
                  <a:pt x="0" y="1"/>
                </a:moveTo>
                <a:lnTo>
                  <a:pt x="0" y="27528"/>
                </a:lnTo>
                <a:lnTo>
                  <a:pt x="70080" y="27528"/>
                </a:lnTo>
                <a:lnTo>
                  <a:pt x="70080" y="1"/>
                </a:lnTo>
                <a:close/>
              </a:path>
            </a:pathLst>
          </a:custGeom>
          <a:solidFill>
            <a:srgbClr val="4C67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 name="Google Shape;80;p32"/>
          <p:cNvSpPr txBox="1"/>
          <p:nvPr>
            <p:ph type="title"/>
          </p:nvPr>
        </p:nvSpPr>
        <p:spPr>
          <a:xfrm>
            <a:off x="3762375" y="1012300"/>
            <a:ext cx="4915200" cy="1940100"/>
          </a:xfrm>
          <a:prstGeom prst="rect">
            <a:avLst/>
          </a:prstGeom>
          <a:noFill/>
          <a:ln>
            <a:noFill/>
          </a:ln>
        </p:spPr>
        <p:txBody>
          <a:bodyPr anchorCtr="0" anchor="ctr" bIns="0" lIns="91425" spcFirstLastPara="1" rIns="91425" wrap="square" tIns="0">
            <a:noAutofit/>
          </a:bodyPr>
          <a:lstStyle>
            <a:lvl1pPr lvl="0" algn="r">
              <a:lnSpc>
                <a:spcPct val="100000"/>
              </a:lnSpc>
              <a:spcBef>
                <a:spcPts val="0"/>
              </a:spcBef>
              <a:spcAft>
                <a:spcPts val="0"/>
              </a:spcAft>
              <a:buClr>
                <a:srgbClr val="FFFFFF"/>
              </a:buClr>
              <a:buSzPts val="3500"/>
              <a:buNone/>
              <a:defRPr sz="3500">
                <a:solidFill>
                  <a:srgbClr val="FFFFFF"/>
                </a:solidFill>
              </a:defRPr>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81" name="Google Shape;81;p32"/>
          <p:cNvSpPr/>
          <p:nvPr/>
        </p:nvSpPr>
        <p:spPr>
          <a:xfrm>
            <a:off x="5865073" y="3429550"/>
            <a:ext cx="1215342" cy="259665"/>
          </a:xfrm>
          <a:custGeom>
            <a:rect b="b" l="l" r="r" t="t"/>
            <a:pathLst>
              <a:path extrusionOk="0" h="8298" w="30813">
                <a:moveTo>
                  <a:pt x="0" y="1"/>
                </a:moveTo>
                <a:lnTo>
                  <a:pt x="0" y="8297"/>
                </a:lnTo>
                <a:lnTo>
                  <a:pt x="30813" y="8297"/>
                </a:lnTo>
                <a:lnTo>
                  <a:pt x="30813" y="1"/>
                </a:lnTo>
                <a:close/>
              </a:path>
            </a:pathLst>
          </a:custGeom>
          <a:solidFill>
            <a:srgbClr val="D7073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 name="Google Shape;82;p32"/>
          <p:cNvSpPr/>
          <p:nvPr/>
        </p:nvSpPr>
        <p:spPr>
          <a:xfrm>
            <a:off x="8018936" y="3429550"/>
            <a:ext cx="1124989" cy="259686"/>
          </a:xfrm>
          <a:custGeom>
            <a:rect b="b" l="l" r="r" t="t"/>
            <a:pathLst>
              <a:path extrusionOk="0" h="8298" w="35945">
                <a:moveTo>
                  <a:pt x="1" y="1"/>
                </a:moveTo>
                <a:lnTo>
                  <a:pt x="1" y="8297"/>
                </a:lnTo>
                <a:lnTo>
                  <a:pt x="35945" y="8297"/>
                </a:lnTo>
                <a:lnTo>
                  <a:pt x="35945" y="1"/>
                </a:lnTo>
                <a:close/>
              </a:path>
            </a:pathLst>
          </a:custGeom>
          <a:solidFill>
            <a:srgbClr val="4C67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 name="Google Shape;83;p32"/>
          <p:cNvSpPr/>
          <p:nvPr/>
        </p:nvSpPr>
        <p:spPr>
          <a:xfrm>
            <a:off x="7083824" y="3429550"/>
            <a:ext cx="259727" cy="259665"/>
          </a:xfrm>
          <a:custGeom>
            <a:rect b="b" l="l" r="r" t="t"/>
            <a:pathLst>
              <a:path extrusionOk="0" h="8298" w="8298">
                <a:moveTo>
                  <a:pt x="0" y="1"/>
                </a:moveTo>
                <a:lnTo>
                  <a:pt x="0" y="8297"/>
                </a:lnTo>
                <a:lnTo>
                  <a:pt x="8297" y="8297"/>
                </a:lnTo>
                <a:lnTo>
                  <a:pt x="8297" y="1"/>
                </a:lnTo>
                <a:close/>
              </a:path>
            </a:pathLst>
          </a:custGeom>
          <a:solidFill>
            <a:srgbClr val="4C67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 name="Google Shape;84;p32"/>
          <p:cNvSpPr/>
          <p:nvPr/>
        </p:nvSpPr>
        <p:spPr>
          <a:xfrm>
            <a:off x="7496607" y="3429550"/>
            <a:ext cx="259707" cy="259686"/>
          </a:xfrm>
          <a:custGeom>
            <a:rect b="b" l="l" r="r" t="t"/>
            <a:pathLst>
              <a:path extrusionOk="0" h="8298" w="8298">
                <a:moveTo>
                  <a:pt x="1" y="1"/>
                </a:moveTo>
                <a:lnTo>
                  <a:pt x="1" y="8297"/>
                </a:lnTo>
                <a:lnTo>
                  <a:pt x="8297" y="8297"/>
                </a:lnTo>
                <a:lnTo>
                  <a:pt x="8297"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3">
  <p:cSld name="CUSTOM_5">
    <p:spTree>
      <p:nvGrpSpPr>
        <p:cNvPr id="85" name="Shape 85"/>
        <p:cNvGrpSpPr/>
        <p:nvPr/>
      </p:nvGrpSpPr>
      <p:grpSpPr>
        <a:xfrm>
          <a:off x="0" y="0"/>
          <a:ext cx="0" cy="0"/>
          <a:chOff x="0" y="0"/>
          <a:chExt cx="0" cy="0"/>
        </a:xfrm>
      </p:grpSpPr>
      <p:sp>
        <p:nvSpPr>
          <p:cNvPr id="86" name="Google Shape;86;p33"/>
          <p:cNvSpPr/>
          <p:nvPr/>
        </p:nvSpPr>
        <p:spPr>
          <a:xfrm>
            <a:off x="1817725" y="0"/>
            <a:ext cx="7326300" cy="390600"/>
          </a:xfrm>
          <a:prstGeom prst="rect">
            <a:avLst/>
          </a:prstGeom>
          <a:solidFill>
            <a:srgbClr val="4C67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 name="Google Shape;87;p33"/>
          <p:cNvSpPr txBox="1"/>
          <p:nvPr>
            <p:ph idx="1" type="body"/>
          </p:nvPr>
        </p:nvSpPr>
        <p:spPr>
          <a:xfrm>
            <a:off x="4579525" y="2388200"/>
            <a:ext cx="3932700" cy="2130900"/>
          </a:xfrm>
          <a:prstGeom prst="rect">
            <a:avLst/>
          </a:prstGeom>
          <a:noFill/>
          <a:ln>
            <a:noFill/>
          </a:ln>
        </p:spPr>
        <p:txBody>
          <a:bodyPr anchorCtr="0" anchor="t" bIns="91425" lIns="91425" spcFirstLastPara="1" rIns="91425" wrap="square" tIns="91425">
            <a:noAutofit/>
          </a:bodyPr>
          <a:lstStyle>
            <a:lvl1pPr indent="-330200" lvl="0" marL="457200" algn="r">
              <a:lnSpc>
                <a:spcPct val="100000"/>
              </a:lnSpc>
              <a:spcBef>
                <a:spcPts val="0"/>
              </a:spcBef>
              <a:spcAft>
                <a:spcPts val="0"/>
              </a:spcAft>
              <a:buSzPts val="1600"/>
              <a:buChar char="●"/>
              <a:defRPr sz="1600"/>
            </a:lvl1pPr>
            <a:lvl2pPr indent="-330200" lvl="1" marL="914400" algn="l">
              <a:lnSpc>
                <a:spcPct val="115000"/>
              </a:lnSpc>
              <a:spcBef>
                <a:spcPts val="0"/>
              </a:spcBef>
              <a:spcAft>
                <a:spcPts val="0"/>
              </a:spcAft>
              <a:buSzPts val="1600"/>
              <a:buChar char="○"/>
              <a:defRPr/>
            </a:lvl2pPr>
            <a:lvl3pPr indent="-323850" lvl="2" marL="1371600" algn="l">
              <a:lnSpc>
                <a:spcPct val="115000"/>
              </a:lnSpc>
              <a:spcBef>
                <a:spcPts val="1600"/>
              </a:spcBef>
              <a:spcAft>
                <a:spcPts val="0"/>
              </a:spcAft>
              <a:buSzPts val="1500"/>
              <a:buChar char="■"/>
              <a:defRPr/>
            </a:lvl3pPr>
            <a:lvl4pPr indent="-323850" lvl="3" marL="1828800" algn="l">
              <a:lnSpc>
                <a:spcPct val="115000"/>
              </a:lnSpc>
              <a:spcBef>
                <a:spcPts val="1600"/>
              </a:spcBef>
              <a:spcAft>
                <a:spcPts val="0"/>
              </a:spcAft>
              <a:buSzPts val="15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1150" lvl="6" marL="3200400" algn="l">
              <a:lnSpc>
                <a:spcPct val="115000"/>
              </a:lnSpc>
              <a:spcBef>
                <a:spcPts val="1600"/>
              </a:spcBef>
              <a:spcAft>
                <a:spcPts val="0"/>
              </a:spcAft>
              <a:buSzPts val="1300"/>
              <a:buChar char="●"/>
              <a:defRPr/>
            </a:lvl7pPr>
            <a:lvl8pPr indent="-311150" lvl="7" marL="3657600" algn="l">
              <a:lnSpc>
                <a:spcPct val="115000"/>
              </a:lnSpc>
              <a:spcBef>
                <a:spcPts val="1600"/>
              </a:spcBef>
              <a:spcAft>
                <a:spcPts val="0"/>
              </a:spcAft>
              <a:buSzPts val="1300"/>
              <a:buChar char="○"/>
              <a:defRPr/>
            </a:lvl8pPr>
            <a:lvl9pPr indent="-317500" lvl="8" marL="4114800" algn="l">
              <a:lnSpc>
                <a:spcPct val="115000"/>
              </a:lnSpc>
              <a:spcBef>
                <a:spcPts val="1600"/>
              </a:spcBef>
              <a:spcAft>
                <a:spcPts val="1600"/>
              </a:spcAft>
              <a:buSzPts val="1400"/>
              <a:buChar char="■"/>
              <a:defRPr/>
            </a:lvl9pPr>
          </a:lstStyle>
          <a:p/>
        </p:txBody>
      </p:sp>
      <p:sp>
        <p:nvSpPr>
          <p:cNvPr id="88" name="Google Shape;88;p33"/>
          <p:cNvSpPr txBox="1"/>
          <p:nvPr>
            <p:ph type="title"/>
          </p:nvPr>
        </p:nvSpPr>
        <p:spPr>
          <a:xfrm>
            <a:off x="4579531" y="1714800"/>
            <a:ext cx="3963300" cy="6690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2800"/>
              <a:buNone/>
              <a:defRPr sz="3000">
                <a:solidFill>
                  <a:srgbClr val="4C67ED"/>
                </a:solidFill>
              </a:defRPr>
            </a:lvl1pPr>
            <a:lvl2pPr lvl="1" algn="r">
              <a:lnSpc>
                <a:spcPct val="100000"/>
              </a:lnSpc>
              <a:spcBef>
                <a:spcPts val="0"/>
              </a:spcBef>
              <a:spcAft>
                <a:spcPts val="0"/>
              </a:spcAft>
              <a:buSzPts val="2800"/>
              <a:buNone/>
              <a:defRPr sz="3000"/>
            </a:lvl2pPr>
            <a:lvl3pPr lvl="2" algn="r">
              <a:lnSpc>
                <a:spcPct val="100000"/>
              </a:lnSpc>
              <a:spcBef>
                <a:spcPts val="0"/>
              </a:spcBef>
              <a:spcAft>
                <a:spcPts val="0"/>
              </a:spcAft>
              <a:buSzPts val="2800"/>
              <a:buNone/>
              <a:defRPr sz="3000"/>
            </a:lvl3pPr>
            <a:lvl4pPr lvl="3" algn="r">
              <a:lnSpc>
                <a:spcPct val="100000"/>
              </a:lnSpc>
              <a:spcBef>
                <a:spcPts val="0"/>
              </a:spcBef>
              <a:spcAft>
                <a:spcPts val="0"/>
              </a:spcAft>
              <a:buSzPts val="2800"/>
              <a:buNone/>
              <a:defRPr sz="3000"/>
            </a:lvl4pPr>
            <a:lvl5pPr lvl="4" algn="r">
              <a:lnSpc>
                <a:spcPct val="100000"/>
              </a:lnSpc>
              <a:spcBef>
                <a:spcPts val="0"/>
              </a:spcBef>
              <a:spcAft>
                <a:spcPts val="0"/>
              </a:spcAft>
              <a:buSzPts val="2800"/>
              <a:buNone/>
              <a:defRPr sz="3000"/>
            </a:lvl5pPr>
            <a:lvl6pPr lvl="5" algn="r">
              <a:lnSpc>
                <a:spcPct val="100000"/>
              </a:lnSpc>
              <a:spcBef>
                <a:spcPts val="0"/>
              </a:spcBef>
              <a:spcAft>
                <a:spcPts val="0"/>
              </a:spcAft>
              <a:buSzPts val="2800"/>
              <a:buNone/>
              <a:defRPr sz="3000"/>
            </a:lvl6pPr>
            <a:lvl7pPr lvl="6" algn="r">
              <a:lnSpc>
                <a:spcPct val="100000"/>
              </a:lnSpc>
              <a:spcBef>
                <a:spcPts val="0"/>
              </a:spcBef>
              <a:spcAft>
                <a:spcPts val="0"/>
              </a:spcAft>
              <a:buSzPts val="2800"/>
              <a:buNone/>
              <a:defRPr sz="3000"/>
            </a:lvl7pPr>
            <a:lvl8pPr lvl="7" algn="r">
              <a:lnSpc>
                <a:spcPct val="100000"/>
              </a:lnSpc>
              <a:spcBef>
                <a:spcPts val="0"/>
              </a:spcBef>
              <a:spcAft>
                <a:spcPts val="0"/>
              </a:spcAft>
              <a:buSzPts val="2800"/>
              <a:buNone/>
              <a:defRPr sz="3000"/>
            </a:lvl8pPr>
            <a:lvl9pPr lvl="8" algn="r">
              <a:lnSpc>
                <a:spcPct val="100000"/>
              </a:lnSpc>
              <a:spcBef>
                <a:spcPts val="0"/>
              </a:spcBef>
              <a:spcAft>
                <a:spcPts val="0"/>
              </a:spcAft>
              <a:buSzPts val="2800"/>
              <a:buNone/>
              <a:defRPr sz="3000"/>
            </a:lvl9pPr>
          </a:lstStyle>
          <a:p/>
        </p:txBody>
      </p:sp>
      <p:sp>
        <p:nvSpPr>
          <p:cNvPr id="89" name="Google Shape;89;p33"/>
          <p:cNvSpPr/>
          <p:nvPr/>
        </p:nvSpPr>
        <p:spPr>
          <a:xfrm>
            <a:off x="0" y="2156637"/>
            <a:ext cx="2107897" cy="128764"/>
          </a:xfrm>
          <a:custGeom>
            <a:rect b="b" l="l" r="r" t="t"/>
            <a:pathLst>
              <a:path extrusionOk="0" h="8298" w="135840">
                <a:moveTo>
                  <a:pt x="1" y="1"/>
                </a:moveTo>
                <a:lnTo>
                  <a:pt x="1" y="8298"/>
                </a:lnTo>
                <a:lnTo>
                  <a:pt x="135840" y="8298"/>
                </a:lnTo>
                <a:lnTo>
                  <a:pt x="135840" y="1"/>
                </a:lnTo>
                <a:close/>
              </a:path>
            </a:pathLst>
          </a:custGeom>
          <a:solidFill>
            <a:srgbClr val="D7073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 name="Google Shape;90;p33"/>
          <p:cNvSpPr/>
          <p:nvPr/>
        </p:nvSpPr>
        <p:spPr>
          <a:xfrm>
            <a:off x="2107970" y="2156637"/>
            <a:ext cx="1115538" cy="128764"/>
          </a:xfrm>
          <a:custGeom>
            <a:rect b="b" l="l" r="r" t="t"/>
            <a:pathLst>
              <a:path extrusionOk="0" h="8298" w="71889">
                <a:moveTo>
                  <a:pt x="1" y="1"/>
                </a:moveTo>
                <a:lnTo>
                  <a:pt x="1" y="8298"/>
                </a:lnTo>
                <a:lnTo>
                  <a:pt x="71889" y="8298"/>
                </a:lnTo>
                <a:lnTo>
                  <a:pt x="71889" y="1"/>
                </a:lnTo>
                <a:close/>
              </a:path>
            </a:pathLst>
          </a:custGeom>
          <a:solidFill>
            <a:srgbClr val="4C67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 name="Google Shape;91;p33"/>
          <p:cNvSpPr/>
          <p:nvPr/>
        </p:nvSpPr>
        <p:spPr>
          <a:xfrm>
            <a:off x="430892" y="2369856"/>
            <a:ext cx="1645026" cy="128764"/>
          </a:xfrm>
          <a:custGeom>
            <a:rect b="b" l="l" r="r" t="t"/>
            <a:pathLst>
              <a:path extrusionOk="0" h="8298" w="106011">
                <a:moveTo>
                  <a:pt x="1" y="1"/>
                </a:moveTo>
                <a:lnTo>
                  <a:pt x="1" y="8297"/>
                </a:lnTo>
                <a:lnTo>
                  <a:pt x="106011" y="8297"/>
                </a:lnTo>
                <a:lnTo>
                  <a:pt x="106011"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 name="Google Shape;92;p33"/>
          <p:cNvSpPr/>
          <p:nvPr/>
        </p:nvSpPr>
        <p:spPr>
          <a:xfrm>
            <a:off x="1597826" y="2369856"/>
            <a:ext cx="478141" cy="128764"/>
          </a:xfrm>
          <a:custGeom>
            <a:rect b="b" l="l" r="r" t="t"/>
            <a:pathLst>
              <a:path extrusionOk="0" h="8298" w="30813">
                <a:moveTo>
                  <a:pt x="0" y="1"/>
                </a:moveTo>
                <a:lnTo>
                  <a:pt x="0" y="8297"/>
                </a:lnTo>
                <a:lnTo>
                  <a:pt x="30813" y="8297"/>
                </a:lnTo>
                <a:lnTo>
                  <a:pt x="30813" y="1"/>
                </a:lnTo>
                <a:close/>
              </a:path>
            </a:pathLst>
          </a:custGeom>
          <a:solidFill>
            <a:srgbClr val="4C67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 name="Google Shape;93;p33"/>
          <p:cNvSpPr/>
          <p:nvPr/>
        </p:nvSpPr>
        <p:spPr>
          <a:xfrm>
            <a:off x="2665754" y="2369856"/>
            <a:ext cx="557777" cy="128764"/>
          </a:xfrm>
          <a:custGeom>
            <a:rect b="b" l="l" r="r" t="t"/>
            <a:pathLst>
              <a:path extrusionOk="0" h="8298" w="35945">
                <a:moveTo>
                  <a:pt x="1" y="1"/>
                </a:moveTo>
                <a:lnTo>
                  <a:pt x="1" y="8297"/>
                </a:lnTo>
                <a:lnTo>
                  <a:pt x="35945" y="8297"/>
                </a:lnTo>
                <a:lnTo>
                  <a:pt x="35945" y="1"/>
                </a:lnTo>
                <a:close/>
              </a:path>
            </a:pathLst>
          </a:custGeom>
          <a:solidFill>
            <a:srgbClr val="D7073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 name="Google Shape;94;p33"/>
          <p:cNvSpPr/>
          <p:nvPr/>
        </p:nvSpPr>
        <p:spPr>
          <a:xfrm>
            <a:off x="0" y="3222713"/>
            <a:ext cx="1472750" cy="128392"/>
          </a:xfrm>
          <a:custGeom>
            <a:rect b="b" l="l" r="r" t="t"/>
            <a:pathLst>
              <a:path extrusionOk="0" h="8274" w="94909">
                <a:moveTo>
                  <a:pt x="1" y="1"/>
                </a:moveTo>
                <a:lnTo>
                  <a:pt x="1" y="8274"/>
                </a:lnTo>
                <a:lnTo>
                  <a:pt x="94908" y="8274"/>
                </a:lnTo>
                <a:lnTo>
                  <a:pt x="94908" y="1"/>
                </a:lnTo>
                <a:close/>
              </a:path>
            </a:pathLst>
          </a:custGeom>
          <a:solidFill>
            <a:srgbClr val="4C67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 name="Google Shape;95;p33"/>
          <p:cNvSpPr/>
          <p:nvPr/>
        </p:nvSpPr>
        <p:spPr>
          <a:xfrm>
            <a:off x="2202118" y="2369856"/>
            <a:ext cx="128764" cy="128764"/>
          </a:xfrm>
          <a:custGeom>
            <a:rect b="b" l="l" r="r" t="t"/>
            <a:pathLst>
              <a:path extrusionOk="0" h="8298" w="8298">
                <a:moveTo>
                  <a:pt x="0" y="1"/>
                </a:moveTo>
                <a:lnTo>
                  <a:pt x="0" y="8297"/>
                </a:lnTo>
                <a:lnTo>
                  <a:pt x="8297" y="8297"/>
                </a:lnTo>
                <a:lnTo>
                  <a:pt x="8297" y="1"/>
                </a:lnTo>
                <a:close/>
              </a:path>
            </a:pathLst>
          </a:custGeom>
          <a:solidFill>
            <a:srgbClr val="FFFFFF">
              <a:alpha val="3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 name="Google Shape;96;p33"/>
          <p:cNvSpPr/>
          <p:nvPr/>
        </p:nvSpPr>
        <p:spPr>
          <a:xfrm>
            <a:off x="2406772" y="2369856"/>
            <a:ext cx="128764" cy="128764"/>
          </a:xfrm>
          <a:custGeom>
            <a:rect b="b" l="l" r="r" t="t"/>
            <a:pathLst>
              <a:path extrusionOk="0" h="8298" w="8298">
                <a:moveTo>
                  <a:pt x="1" y="1"/>
                </a:moveTo>
                <a:lnTo>
                  <a:pt x="1" y="8297"/>
                </a:lnTo>
                <a:lnTo>
                  <a:pt x="8297" y="8297"/>
                </a:lnTo>
                <a:lnTo>
                  <a:pt x="8297"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 name="Google Shape;97;p33"/>
          <p:cNvSpPr/>
          <p:nvPr/>
        </p:nvSpPr>
        <p:spPr>
          <a:xfrm>
            <a:off x="2061089" y="2796292"/>
            <a:ext cx="128764" cy="128749"/>
          </a:xfrm>
          <a:custGeom>
            <a:rect b="b" l="l" r="r" t="t"/>
            <a:pathLst>
              <a:path extrusionOk="0" h="8297" w="8298">
                <a:moveTo>
                  <a:pt x="0" y="0"/>
                </a:moveTo>
                <a:lnTo>
                  <a:pt x="0" y="8297"/>
                </a:lnTo>
                <a:lnTo>
                  <a:pt x="8297" y="8297"/>
                </a:lnTo>
                <a:lnTo>
                  <a:pt x="8297" y="0"/>
                </a:lnTo>
                <a:close/>
              </a:path>
            </a:pathLst>
          </a:custGeom>
          <a:solidFill>
            <a:srgbClr val="D7073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 name="Google Shape;98;p33"/>
          <p:cNvSpPr/>
          <p:nvPr/>
        </p:nvSpPr>
        <p:spPr>
          <a:xfrm>
            <a:off x="1856436" y="2796292"/>
            <a:ext cx="128376" cy="128749"/>
          </a:xfrm>
          <a:custGeom>
            <a:rect b="b" l="l" r="r" t="t"/>
            <a:pathLst>
              <a:path extrusionOk="0" h="8297" w="8273">
                <a:moveTo>
                  <a:pt x="0" y="0"/>
                </a:moveTo>
                <a:lnTo>
                  <a:pt x="0" y="8297"/>
                </a:lnTo>
                <a:lnTo>
                  <a:pt x="8273" y="8297"/>
                </a:lnTo>
                <a:lnTo>
                  <a:pt x="8273"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 name="Google Shape;99;p33"/>
          <p:cNvSpPr/>
          <p:nvPr/>
        </p:nvSpPr>
        <p:spPr>
          <a:xfrm>
            <a:off x="641505" y="2796292"/>
            <a:ext cx="128764" cy="128749"/>
          </a:xfrm>
          <a:custGeom>
            <a:rect b="b" l="l" r="r" t="t"/>
            <a:pathLst>
              <a:path extrusionOk="0" h="8297" w="8298">
                <a:moveTo>
                  <a:pt x="1" y="0"/>
                </a:moveTo>
                <a:lnTo>
                  <a:pt x="1" y="8297"/>
                </a:lnTo>
                <a:lnTo>
                  <a:pt x="8297" y="8297"/>
                </a:lnTo>
                <a:lnTo>
                  <a:pt x="8297"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 name="Google Shape;100;p33"/>
          <p:cNvSpPr/>
          <p:nvPr/>
        </p:nvSpPr>
        <p:spPr>
          <a:xfrm>
            <a:off x="3094800" y="2583074"/>
            <a:ext cx="128749" cy="128764"/>
          </a:xfrm>
          <a:custGeom>
            <a:rect b="b" l="l" r="r" t="t"/>
            <a:pathLst>
              <a:path extrusionOk="0" h="8298" w="8297">
                <a:moveTo>
                  <a:pt x="0" y="0"/>
                </a:moveTo>
                <a:lnTo>
                  <a:pt x="0" y="8297"/>
                </a:lnTo>
                <a:lnTo>
                  <a:pt x="8297" y="8297"/>
                </a:lnTo>
                <a:lnTo>
                  <a:pt x="8297"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 name="Google Shape;101;p33"/>
          <p:cNvSpPr/>
          <p:nvPr/>
        </p:nvSpPr>
        <p:spPr>
          <a:xfrm>
            <a:off x="191634" y="2369856"/>
            <a:ext cx="128764" cy="128764"/>
          </a:xfrm>
          <a:custGeom>
            <a:rect b="b" l="l" r="r" t="t"/>
            <a:pathLst>
              <a:path extrusionOk="0" h="8298" w="8298">
                <a:moveTo>
                  <a:pt x="1" y="1"/>
                </a:moveTo>
                <a:lnTo>
                  <a:pt x="1" y="8297"/>
                </a:lnTo>
                <a:lnTo>
                  <a:pt x="8297" y="8297"/>
                </a:lnTo>
                <a:lnTo>
                  <a:pt x="8297" y="1"/>
                </a:lnTo>
                <a:close/>
              </a:path>
            </a:pathLst>
          </a:custGeom>
          <a:solidFill>
            <a:srgbClr val="FFFFFF">
              <a:alpha val="3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 name="Google Shape;102;p33"/>
          <p:cNvSpPr/>
          <p:nvPr/>
        </p:nvSpPr>
        <p:spPr>
          <a:xfrm>
            <a:off x="1339573" y="3009138"/>
            <a:ext cx="1644653" cy="128749"/>
          </a:xfrm>
          <a:custGeom>
            <a:rect b="b" l="l" r="r" t="t"/>
            <a:pathLst>
              <a:path extrusionOk="0" h="8297" w="105987">
                <a:moveTo>
                  <a:pt x="1" y="0"/>
                </a:moveTo>
                <a:lnTo>
                  <a:pt x="1" y="8297"/>
                </a:lnTo>
                <a:lnTo>
                  <a:pt x="105987" y="8297"/>
                </a:lnTo>
                <a:lnTo>
                  <a:pt x="105987"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 name="Google Shape;103;p33"/>
          <p:cNvSpPr/>
          <p:nvPr/>
        </p:nvSpPr>
        <p:spPr>
          <a:xfrm>
            <a:off x="1339573" y="3009138"/>
            <a:ext cx="478156" cy="128749"/>
          </a:xfrm>
          <a:custGeom>
            <a:rect b="b" l="l" r="r" t="t"/>
            <a:pathLst>
              <a:path extrusionOk="0" h="8297" w="30814">
                <a:moveTo>
                  <a:pt x="1" y="0"/>
                </a:moveTo>
                <a:lnTo>
                  <a:pt x="1" y="8297"/>
                </a:lnTo>
                <a:lnTo>
                  <a:pt x="30813" y="8297"/>
                </a:lnTo>
                <a:lnTo>
                  <a:pt x="30813" y="0"/>
                </a:lnTo>
                <a:close/>
              </a:path>
            </a:pathLst>
          </a:custGeom>
          <a:solidFill>
            <a:srgbClr val="4C67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 name="Google Shape;104;p33"/>
          <p:cNvSpPr/>
          <p:nvPr/>
        </p:nvSpPr>
        <p:spPr>
          <a:xfrm>
            <a:off x="0" y="3009510"/>
            <a:ext cx="749775" cy="128376"/>
          </a:xfrm>
          <a:custGeom>
            <a:rect b="b" l="l" r="r" t="t"/>
            <a:pathLst>
              <a:path extrusionOk="0" h="8273" w="48318">
                <a:moveTo>
                  <a:pt x="1" y="0"/>
                </a:moveTo>
                <a:lnTo>
                  <a:pt x="1" y="8273"/>
                </a:lnTo>
                <a:lnTo>
                  <a:pt x="48318" y="8273"/>
                </a:lnTo>
                <a:lnTo>
                  <a:pt x="48318" y="0"/>
                </a:lnTo>
                <a:close/>
              </a:path>
            </a:pathLst>
          </a:custGeom>
          <a:solidFill>
            <a:srgbClr val="D7073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 name="Google Shape;105;p33"/>
          <p:cNvSpPr/>
          <p:nvPr/>
        </p:nvSpPr>
        <p:spPr>
          <a:xfrm>
            <a:off x="1084687" y="3009138"/>
            <a:ext cx="128764" cy="128749"/>
          </a:xfrm>
          <a:custGeom>
            <a:rect b="b" l="l" r="r" t="t"/>
            <a:pathLst>
              <a:path extrusionOk="0" h="8297" w="8298">
                <a:moveTo>
                  <a:pt x="0" y="0"/>
                </a:moveTo>
                <a:lnTo>
                  <a:pt x="0" y="8297"/>
                </a:lnTo>
                <a:lnTo>
                  <a:pt x="8297" y="8297"/>
                </a:lnTo>
                <a:lnTo>
                  <a:pt x="8297"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 name="Google Shape;106;p33"/>
          <p:cNvSpPr/>
          <p:nvPr/>
        </p:nvSpPr>
        <p:spPr>
          <a:xfrm>
            <a:off x="879662" y="3009138"/>
            <a:ext cx="128749" cy="128749"/>
          </a:xfrm>
          <a:custGeom>
            <a:rect b="b" l="l" r="r" t="t"/>
            <a:pathLst>
              <a:path extrusionOk="0" h="8297" w="8297">
                <a:moveTo>
                  <a:pt x="0" y="0"/>
                </a:moveTo>
                <a:lnTo>
                  <a:pt x="0" y="8297"/>
                </a:lnTo>
                <a:lnTo>
                  <a:pt x="8297" y="8297"/>
                </a:lnTo>
                <a:lnTo>
                  <a:pt x="8297"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 name="Google Shape;107;p33"/>
          <p:cNvSpPr/>
          <p:nvPr/>
        </p:nvSpPr>
        <p:spPr>
          <a:xfrm>
            <a:off x="533979" y="3435558"/>
            <a:ext cx="128749" cy="128764"/>
          </a:xfrm>
          <a:custGeom>
            <a:rect b="b" l="l" r="r" t="t"/>
            <a:pathLst>
              <a:path extrusionOk="0" h="8298" w="8297">
                <a:moveTo>
                  <a:pt x="0" y="1"/>
                </a:moveTo>
                <a:lnTo>
                  <a:pt x="0" y="8297"/>
                </a:lnTo>
                <a:lnTo>
                  <a:pt x="8297" y="8297"/>
                </a:lnTo>
                <a:lnTo>
                  <a:pt x="8297" y="1"/>
                </a:lnTo>
                <a:close/>
              </a:path>
            </a:pathLst>
          </a:custGeom>
          <a:solidFill>
            <a:srgbClr val="FFFFFF">
              <a:alpha val="3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 name="Google Shape;108;p33"/>
          <p:cNvSpPr/>
          <p:nvPr/>
        </p:nvSpPr>
        <p:spPr>
          <a:xfrm>
            <a:off x="338622" y="3435558"/>
            <a:ext cx="128749" cy="128764"/>
          </a:xfrm>
          <a:custGeom>
            <a:rect b="b" l="l" r="r" t="t"/>
            <a:pathLst>
              <a:path extrusionOk="0" h="8298" w="8297">
                <a:moveTo>
                  <a:pt x="0" y="1"/>
                </a:moveTo>
                <a:lnTo>
                  <a:pt x="0" y="8297"/>
                </a:lnTo>
                <a:lnTo>
                  <a:pt x="8297" y="8297"/>
                </a:lnTo>
                <a:lnTo>
                  <a:pt x="8297" y="1"/>
                </a:lnTo>
                <a:close/>
              </a:path>
            </a:pathLst>
          </a:custGeom>
          <a:solidFill>
            <a:srgbClr val="4C67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 name="Google Shape;109;p33"/>
          <p:cNvSpPr/>
          <p:nvPr/>
        </p:nvSpPr>
        <p:spPr>
          <a:xfrm>
            <a:off x="142891" y="3435558"/>
            <a:ext cx="128764" cy="128764"/>
          </a:xfrm>
          <a:custGeom>
            <a:rect b="b" l="l" r="r" t="t"/>
            <a:pathLst>
              <a:path extrusionOk="0" h="8298" w="8298">
                <a:moveTo>
                  <a:pt x="0" y="1"/>
                </a:moveTo>
                <a:lnTo>
                  <a:pt x="0" y="8297"/>
                </a:lnTo>
                <a:lnTo>
                  <a:pt x="8297" y="8297"/>
                </a:lnTo>
                <a:lnTo>
                  <a:pt x="8297"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 name="Google Shape;110;p33"/>
          <p:cNvSpPr/>
          <p:nvPr/>
        </p:nvSpPr>
        <p:spPr>
          <a:xfrm>
            <a:off x="3094800" y="3009138"/>
            <a:ext cx="128749" cy="128749"/>
          </a:xfrm>
          <a:custGeom>
            <a:rect b="b" l="l" r="r" t="t"/>
            <a:pathLst>
              <a:path extrusionOk="0" h="8297" w="8297">
                <a:moveTo>
                  <a:pt x="0" y="0"/>
                </a:moveTo>
                <a:lnTo>
                  <a:pt x="0" y="8297"/>
                </a:lnTo>
                <a:lnTo>
                  <a:pt x="8297" y="8297"/>
                </a:lnTo>
                <a:lnTo>
                  <a:pt x="8297" y="0"/>
                </a:lnTo>
                <a:close/>
              </a:path>
            </a:pathLst>
          </a:custGeom>
          <a:solidFill>
            <a:srgbClr val="FFFFFF">
              <a:alpha val="3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 name="Google Shape;111;p33"/>
          <p:cNvSpPr/>
          <p:nvPr/>
        </p:nvSpPr>
        <p:spPr>
          <a:xfrm>
            <a:off x="1676332" y="2583074"/>
            <a:ext cx="1314984" cy="128764"/>
          </a:xfrm>
          <a:custGeom>
            <a:rect b="b" l="l" r="r" t="t"/>
            <a:pathLst>
              <a:path extrusionOk="0" h="8298" w="84742">
                <a:moveTo>
                  <a:pt x="1" y="0"/>
                </a:moveTo>
                <a:lnTo>
                  <a:pt x="1" y="8297"/>
                </a:lnTo>
                <a:lnTo>
                  <a:pt x="84741" y="8297"/>
                </a:lnTo>
                <a:lnTo>
                  <a:pt x="84741" y="0"/>
                </a:lnTo>
                <a:close/>
              </a:path>
            </a:pathLst>
          </a:custGeom>
          <a:solidFill>
            <a:srgbClr val="4C67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 name="Google Shape;112;p33"/>
          <p:cNvSpPr/>
          <p:nvPr/>
        </p:nvSpPr>
        <p:spPr>
          <a:xfrm>
            <a:off x="2267232" y="2796292"/>
            <a:ext cx="956281" cy="128749"/>
          </a:xfrm>
          <a:custGeom>
            <a:rect b="b" l="l" r="r" t="t"/>
            <a:pathLst>
              <a:path extrusionOk="0" h="8297" w="61626">
                <a:moveTo>
                  <a:pt x="1" y="0"/>
                </a:moveTo>
                <a:lnTo>
                  <a:pt x="1" y="8297"/>
                </a:lnTo>
                <a:lnTo>
                  <a:pt x="61626" y="8297"/>
                </a:lnTo>
                <a:lnTo>
                  <a:pt x="61626" y="0"/>
                </a:lnTo>
                <a:close/>
              </a:path>
            </a:pathLst>
          </a:cu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 name="Google Shape;113;p33"/>
          <p:cNvSpPr/>
          <p:nvPr/>
        </p:nvSpPr>
        <p:spPr>
          <a:xfrm>
            <a:off x="641505" y="2796292"/>
            <a:ext cx="896384" cy="128749"/>
          </a:xfrm>
          <a:custGeom>
            <a:rect b="b" l="l" r="r" t="t"/>
            <a:pathLst>
              <a:path extrusionOk="0" h="8297" w="57766">
                <a:moveTo>
                  <a:pt x="1" y="0"/>
                </a:moveTo>
                <a:lnTo>
                  <a:pt x="1" y="8297"/>
                </a:lnTo>
                <a:lnTo>
                  <a:pt x="57765" y="8297"/>
                </a:lnTo>
                <a:lnTo>
                  <a:pt x="57765" y="0"/>
                </a:lnTo>
                <a:close/>
              </a:path>
            </a:pathLst>
          </a:custGeom>
          <a:solidFill>
            <a:srgbClr val="FFFFFF">
              <a:alpha val="3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 name="Google Shape;114;p33"/>
          <p:cNvSpPr/>
          <p:nvPr/>
        </p:nvSpPr>
        <p:spPr>
          <a:xfrm>
            <a:off x="0" y="2796292"/>
            <a:ext cx="449495" cy="128749"/>
          </a:xfrm>
          <a:custGeom>
            <a:rect b="b" l="l" r="r" t="t"/>
            <a:pathLst>
              <a:path extrusionOk="0" h="8297" w="28967">
                <a:moveTo>
                  <a:pt x="1" y="0"/>
                </a:moveTo>
                <a:lnTo>
                  <a:pt x="1" y="8297"/>
                </a:lnTo>
                <a:lnTo>
                  <a:pt x="28967" y="8297"/>
                </a:lnTo>
                <a:lnTo>
                  <a:pt x="28967"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 name="Google Shape;115;p33"/>
          <p:cNvSpPr/>
          <p:nvPr/>
        </p:nvSpPr>
        <p:spPr>
          <a:xfrm>
            <a:off x="1676332" y="3222340"/>
            <a:ext cx="1547157" cy="128764"/>
          </a:xfrm>
          <a:custGeom>
            <a:rect b="b" l="l" r="r" t="t"/>
            <a:pathLst>
              <a:path extrusionOk="0" h="8298" w="99704">
                <a:moveTo>
                  <a:pt x="1" y="1"/>
                </a:moveTo>
                <a:lnTo>
                  <a:pt x="1" y="8298"/>
                </a:lnTo>
                <a:lnTo>
                  <a:pt x="99704" y="8298"/>
                </a:lnTo>
                <a:lnTo>
                  <a:pt x="99704" y="1"/>
                </a:lnTo>
                <a:close/>
              </a:path>
            </a:pathLst>
          </a:custGeom>
          <a:solidFill>
            <a:srgbClr val="FFFFFF">
              <a:alpha val="3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 name="Google Shape;116;p33"/>
          <p:cNvSpPr/>
          <p:nvPr/>
        </p:nvSpPr>
        <p:spPr>
          <a:xfrm>
            <a:off x="2522506" y="3435558"/>
            <a:ext cx="701019" cy="128764"/>
          </a:xfrm>
          <a:custGeom>
            <a:rect b="b" l="l" r="r" t="t"/>
            <a:pathLst>
              <a:path extrusionOk="0" h="8298" w="45176">
                <a:moveTo>
                  <a:pt x="0" y="1"/>
                </a:moveTo>
                <a:lnTo>
                  <a:pt x="0" y="8297"/>
                </a:lnTo>
                <a:lnTo>
                  <a:pt x="45176" y="8297"/>
                </a:lnTo>
                <a:lnTo>
                  <a:pt x="45176" y="1"/>
                </a:lnTo>
                <a:close/>
              </a:path>
            </a:pathLst>
          </a:custGeom>
          <a:solidFill>
            <a:srgbClr val="D7073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 name="Google Shape;117;p33"/>
          <p:cNvSpPr/>
          <p:nvPr/>
        </p:nvSpPr>
        <p:spPr>
          <a:xfrm>
            <a:off x="0" y="2583074"/>
            <a:ext cx="1277773" cy="128764"/>
          </a:xfrm>
          <a:custGeom>
            <a:rect b="b" l="l" r="r" t="t"/>
            <a:pathLst>
              <a:path extrusionOk="0" h="8298" w="82344">
                <a:moveTo>
                  <a:pt x="1" y="0"/>
                </a:moveTo>
                <a:lnTo>
                  <a:pt x="1" y="8297"/>
                </a:lnTo>
                <a:lnTo>
                  <a:pt x="82343" y="8297"/>
                </a:lnTo>
                <a:lnTo>
                  <a:pt x="82343"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 name="Google Shape;118;p33"/>
          <p:cNvSpPr/>
          <p:nvPr/>
        </p:nvSpPr>
        <p:spPr>
          <a:xfrm>
            <a:off x="812313" y="3435558"/>
            <a:ext cx="1562783" cy="128764"/>
          </a:xfrm>
          <a:custGeom>
            <a:rect b="b" l="l" r="r" t="t"/>
            <a:pathLst>
              <a:path extrusionOk="0" h="8298" w="100711">
                <a:moveTo>
                  <a:pt x="0" y="1"/>
                </a:moveTo>
                <a:lnTo>
                  <a:pt x="0" y="8297"/>
                </a:lnTo>
                <a:lnTo>
                  <a:pt x="100710" y="8297"/>
                </a:lnTo>
                <a:lnTo>
                  <a:pt x="100710" y="1"/>
                </a:lnTo>
                <a:close/>
              </a:path>
            </a:pathLst>
          </a:custGeom>
          <a:solidFill>
            <a:srgbClr val="FFFFFF">
              <a:alpha val="3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 name="Google Shape;119;p33"/>
          <p:cNvSpPr/>
          <p:nvPr/>
        </p:nvSpPr>
        <p:spPr>
          <a:xfrm>
            <a:off x="3223538" y="1474200"/>
            <a:ext cx="1086520" cy="2772465"/>
          </a:xfrm>
          <a:custGeom>
            <a:rect b="b" l="l" r="r" t="t"/>
            <a:pathLst>
              <a:path extrusionOk="0" h="178667" w="70019">
                <a:moveTo>
                  <a:pt x="1" y="1"/>
                </a:moveTo>
                <a:lnTo>
                  <a:pt x="1" y="22085"/>
                </a:lnTo>
                <a:lnTo>
                  <a:pt x="7434" y="22085"/>
                </a:lnTo>
                <a:cubicBezTo>
                  <a:pt x="22133" y="22637"/>
                  <a:pt x="29495" y="30574"/>
                  <a:pt x="29495" y="45848"/>
                </a:cubicBezTo>
                <a:lnTo>
                  <a:pt x="29495" y="60259"/>
                </a:lnTo>
                <a:cubicBezTo>
                  <a:pt x="29495" y="76397"/>
                  <a:pt x="35082" y="85941"/>
                  <a:pt x="46256" y="88914"/>
                </a:cubicBezTo>
                <a:lnTo>
                  <a:pt x="46256" y="89753"/>
                </a:lnTo>
                <a:cubicBezTo>
                  <a:pt x="35082" y="92727"/>
                  <a:pt x="29495" y="102270"/>
                  <a:pt x="29495" y="118408"/>
                </a:cubicBezTo>
                <a:lnTo>
                  <a:pt x="29495" y="132843"/>
                </a:lnTo>
                <a:cubicBezTo>
                  <a:pt x="29495" y="148405"/>
                  <a:pt x="22133" y="156390"/>
                  <a:pt x="7434" y="156822"/>
                </a:cubicBezTo>
                <a:lnTo>
                  <a:pt x="1" y="156822"/>
                </a:lnTo>
                <a:lnTo>
                  <a:pt x="1" y="178666"/>
                </a:lnTo>
                <a:lnTo>
                  <a:pt x="7434" y="178666"/>
                </a:lnTo>
                <a:cubicBezTo>
                  <a:pt x="21869" y="178379"/>
                  <a:pt x="33259" y="174038"/>
                  <a:pt x="41604" y="165622"/>
                </a:cubicBezTo>
                <a:cubicBezTo>
                  <a:pt x="49948" y="157205"/>
                  <a:pt x="54121" y="145072"/>
                  <a:pt x="54121" y="129222"/>
                </a:cubicBezTo>
                <a:lnTo>
                  <a:pt x="54121" y="115866"/>
                </a:lnTo>
                <a:cubicBezTo>
                  <a:pt x="54121" y="111046"/>
                  <a:pt x="55032" y="107234"/>
                  <a:pt x="56878" y="104404"/>
                </a:cubicBezTo>
                <a:cubicBezTo>
                  <a:pt x="58701" y="101575"/>
                  <a:pt x="61266" y="100160"/>
                  <a:pt x="64503" y="100160"/>
                </a:cubicBezTo>
                <a:lnTo>
                  <a:pt x="70019" y="100160"/>
                </a:lnTo>
                <a:lnTo>
                  <a:pt x="70019" y="78315"/>
                </a:lnTo>
                <a:lnTo>
                  <a:pt x="64503" y="78315"/>
                </a:lnTo>
                <a:cubicBezTo>
                  <a:pt x="61266" y="78315"/>
                  <a:pt x="58701" y="76901"/>
                  <a:pt x="56878" y="74071"/>
                </a:cubicBezTo>
                <a:cubicBezTo>
                  <a:pt x="55032" y="71242"/>
                  <a:pt x="54121" y="67405"/>
                  <a:pt x="54121" y="62609"/>
                </a:cubicBezTo>
                <a:lnTo>
                  <a:pt x="54121" y="49661"/>
                </a:lnTo>
                <a:cubicBezTo>
                  <a:pt x="54121" y="33667"/>
                  <a:pt x="49972" y="21510"/>
                  <a:pt x="41700" y="13165"/>
                </a:cubicBezTo>
                <a:cubicBezTo>
                  <a:pt x="33427" y="4821"/>
                  <a:pt x="22013" y="433"/>
                  <a:pt x="7434" y="1"/>
                </a:cubicBezTo>
                <a:close/>
              </a:path>
            </a:pathLst>
          </a:custGeom>
          <a:solidFill>
            <a:srgbClr val="FFFFFF">
              <a:alpha val="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 name="Google Shape;120;p33"/>
          <p:cNvSpPr/>
          <p:nvPr/>
        </p:nvSpPr>
        <p:spPr>
          <a:xfrm>
            <a:off x="-12" y="4446900"/>
            <a:ext cx="1086600" cy="696600"/>
          </a:xfrm>
          <a:prstGeom prst="rect">
            <a:avLst/>
          </a:prstGeom>
          <a:solidFill>
            <a:srgbClr val="D7073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s">
  <p:cSld name="CUSTOM_10">
    <p:spTree>
      <p:nvGrpSpPr>
        <p:cNvPr id="121" name="Shape 121"/>
        <p:cNvGrpSpPr/>
        <p:nvPr/>
      </p:nvGrpSpPr>
      <p:grpSpPr>
        <a:xfrm>
          <a:off x="0" y="0"/>
          <a:ext cx="0" cy="0"/>
          <a:chOff x="0" y="0"/>
          <a:chExt cx="0" cy="0"/>
        </a:xfrm>
      </p:grpSpPr>
      <p:sp>
        <p:nvSpPr>
          <p:cNvPr id="122" name="Google Shape;122;p34"/>
          <p:cNvSpPr txBox="1"/>
          <p:nvPr>
            <p:ph idx="1" type="subTitle"/>
          </p:nvPr>
        </p:nvSpPr>
        <p:spPr>
          <a:xfrm flipH="1">
            <a:off x="720000" y="1132375"/>
            <a:ext cx="7704000" cy="3294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000"/>
              <a:buFont typeface="Roboto"/>
              <a:buAutoNum type="arabicPeriod"/>
              <a:defRPr sz="1200"/>
            </a:lvl1pPr>
            <a:lvl2pPr lvl="1" algn="ctr">
              <a:lnSpc>
                <a:spcPct val="100000"/>
              </a:lnSpc>
              <a:spcBef>
                <a:spcPts val="0"/>
              </a:spcBef>
              <a:spcAft>
                <a:spcPts val="0"/>
              </a:spcAft>
              <a:buSzPts val="1200"/>
              <a:buFont typeface="Roboto Condensed Light"/>
              <a:buAutoNum type="alphaLcPeriod"/>
              <a:defRPr sz="1200"/>
            </a:lvl2pPr>
            <a:lvl3pPr lvl="2" algn="ctr">
              <a:lnSpc>
                <a:spcPct val="100000"/>
              </a:lnSpc>
              <a:spcBef>
                <a:spcPts val="0"/>
              </a:spcBef>
              <a:spcAft>
                <a:spcPts val="0"/>
              </a:spcAft>
              <a:buSzPts val="1200"/>
              <a:buFont typeface="Roboto Condensed Light"/>
              <a:buAutoNum type="romanLcPeriod"/>
              <a:defRPr sz="1200"/>
            </a:lvl3pPr>
            <a:lvl4pPr lvl="3" algn="ctr">
              <a:lnSpc>
                <a:spcPct val="100000"/>
              </a:lnSpc>
              <a:spcBef>
                <a:spcPts val="0"/>
              </a:spcBef>
              <a:spcAft>
                <a:spcPts val="0"/>
              </a:spcAft>
              <a:buSzPts val="1200"/>
              <a:buFont typeface="Roboto Condensed Light"/>
              <a:buAutoNum type="arabicPeriod"/>
              <a:defRPr sz="1200"/>
            </a:lvl4pPr>
            <a:lvl5pPr lvl="4" algn="ctr">
              <a:lnSpc>
                <a:spcPct val="100000"/>
              </a:lnSpc>
              <a:spcBef>
                <a:spcPts val="0"/>
              </a:spcBef>
              <a:spcAft>
                <a:spcPts val="0"/>
              </a:spcAft>
              <a:buSzPts val="1200"/>
              <a:buFont typeface="Roboto Condensed Light"/>
              <a:buAutoNum type="alphaLcPeriod"/>
              <a:defRPr sz="1200"/>
            </a:lvl5pPr>
            <a:lvl6pPr lvl="5" algn="ctr">
              <a:lnSpc>
                <a:spcPct val="100000"/>
              </a:lnSpc>
              <a:spcBef>
                <a:spcPts val="0"/>
              </a:spcBef>
              <a:spcAft>
                <a:spcPts val="0"/>
              </a:spcAft>
              <a:buSzPts val="1200"/>
              <a:buFont typeface="Roboto Condensed Light"/>
              <a:buAutoNum type="romanLcPeriod"/>
              <a:defRPr sz="1200"/>
            </a:lvl6pPr>
            <a:lvl7pPr lvl="6" algn="ctr">
              <a:lnSpc>
                <a:spcPct val="100000"/>
              </a:lnSpc>
              <a:spcBef>
                <a:spcPts val="0"/>
              </a:spcBef>
              <a:spcAft>
                <a:spcPts val="0"/>
              </a:spcAft>
              <a:buSzPts val="1200"/>
              <a:buFont typeface="Roboto Condensed Light"/>
              <a:buAutoNum type="arabicPeriod"/>
              <a:defRPr sz="1200"/>
            </a:lvl7pPr>
            <a:lvl8pPr lvl="7" algn="ctr">
              <a:lnSpc>
                <a:spcPct val="100000"/>
              </a:lnSpc>
              <a:spcBef>
                <a:spcPts val="0"/>
              </a:spcBef>
              <a:spcAft>
                <a:spcPts val="0"/>
              </a:spcAft>
              <a:buSzPts val="1200"/>
              <a:buFont typeface="Roboto Condensed Light"/>
              <a:buAutoNum type="alphaLcPeriod"/>
              <a:defRPr sz="1200"/>
            </a:lvl8pPr>
            <a:lvl9pPr lvl="8" algn="ctr">
              <a:lnSpc>
                <a:spcPct val="100000"/>
              </a:lnSpc>
              <a:spcBef>
                <a:spcPts val="0"/>
              </a:spcBef>
              <a:spcAft>
                <a:spcPts val="0"/>
              </a:spcAft>
              <a:buSzPts val="1200"/>
              <a:buFont typeface="Roboto Condensed Light"/>
              <a:buAutoNum type="romanLcPeriod"/>
              <a:defRPr sz="1200"/>
            </a:lvl9pPr>
          </a:lstStyle>
          <a:p/>
        </p:txBody>
      </p:sp>
      <p:sp>
        <p:nvSpPr>
          <p:cNvPr id="123" name="Google Shape;123;p34"/>
          <p:cNvSpPr txBox="1"/>
          <p:nvPr>
            <p:ph type="title"/>
          </p:nvPr>
        </p:nvSpPr>
        <p:spPr>
          <a:xfrm>
            <a:off x="1278050" y="343200"/>
            <a:ext cx="6588000" cy="669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3000">
                <a:solidFill>
                  <a:srgbClr val="4C67ED"/>
                </a:solidFill>
              </a:defRPr>
            </a:lvl1pPr>
            <a:lvl2pPr lvl="1" algn="ctr">
              <a:lnSpc>
                <a:spcPct val="100000"/>
              </a:lnSpc>
              <a:spcBef>
                <a:spcPts val="0"/>
              </a:spcBef>
              <a:spcAft>
                <a:spcPts val="0"/>
              </a:spcAft>
              <a:buSzPts val="2800"/>
              <a:buNone/>
              <a:defRPr sz="3000"/>
            </a:lvl2pPr>
            <a:lvl3pPr lvl="2" algn="ctr">
              <a:lnSpc>
                <a:spcPct val="100000"/>
              </a:lnSpc>
              <a:spcBef>
                <a:spcPts val="0"/>
              </a:spcBef>
              <a:spcAft>
                <a:spcPts val="0"/>
              </a:spcAft>
              <a:buSzPts val="2800"/>
              <a:buNone/>
              <a:defRPr sz="3000"/>
            </a:lvl3pPr>
            <a:lvl4pPr lvl="3" algn="ctr">
              <a:lnSpc>
                <a:spcPct val="100000"/>
              </a:lnSpc>
              <a:spcBef>
                <a:spcPts val="0"/>
              </a:spcBef>
              <a:spcAft>
                <a:spcPts val="0"/>
              </a:spcAft>
              <a:buSzPts val="2800"/>
              <a:buNone/>
              <a:defRPr sz="3000"/>
            </a:lvl4pPr>
            <a:lvl5pPr lvl="4" algn="ctr">
              <a:lnSpc>
                <a:spcPct val="100000"/>
              </a:lnSpc>
              <a:spcBef>
                <a:spcPts val="0"/>
              </a:spcBef>
              <a:spcAft>
                <a:spcPts val="0"/>
              </a:spcAft>
              <a:buSzPts val="2800"/>
              <a:buNone/>
              <a:defRPr sz="3000"/>
            </a:lvl5pPr>
            <a:lvl6pPr lvl="5" algn="ctr">
              <a:lnSpc>
                <a:spcPct val="100000"/>
              </a:lnSpc>
              <a:spcBef>
                <a:spcPts val="0"/>
              </a:spcBef>
              <a:spcAft>
                <a:spcPts val="0"/>
              </a:spcAft>
              <a:buSzPts val="2800"/>
              <a:buNone/>
              <a:defRPr sz="3000"/>
            </a:lvl6pPr>
            <a:lvl7pPr lvl="6" algn="ctr">
              <a:lnSpc>
                <a:spcPct val="100000"/>
              </a:lnSpc>
              <a:spcBef>
                <a:spcPts val="0"/>
              </a:spcBef>
              <a:spcAft>
                <a:spcPts val="0"/>
              </a:spcAft>
              <a:buSzPts val="2800"/>
              <a:buNone/>
              <a:defRPr sz="3000"/>
            </a:lvl7pPr>
            <a:lvl8pPr lvl="7" algn="ctr">
              <a:lnSpc>
                <a:spcPct val="100000"/>
              </a:lnSpc>
              <a:spcBef>
                <a:spcPts val="0"/>
              </a:spcBef>
              <a:spcAft>
                <a:spcPts val="0"/>
              </a:spcAft>
              <a:buSzPts val="2800"/>
              <a:buNone/>
              <a:defRPr sz="3000"/>
            </a:lvl8pPr>
            <a:lvl9pPr lvl="8" algn="ctr">
              <a:lnSpc>
                <a:spcPct val="100000"/>
              </a:lnSpc>
              <a:spcBef>
                <a:spcPts val="0"/>
              </a:spcBef>
              <a:spcAft>
                <a:spcPts val="0"/>
              </a:spcAft>
              <a:buSzPts val="2800"/>
              <a:buNone/>
              <a:defRPr sz="3000"/>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24" name="Shape 124"/>
        <p:cNvGrpSpPr/>
        <p:nvPr/>
      </p:nvGrpSpPr>
      <p:grpSpPr>
        <a:xfrm>
          <a:off x="0" y="0"/>
          <a:ext cx="0" cy="0"/>
          <a:chOff x="0" y="0"/>
          <a:chExt cx="0" cy="0"/>
        </a:xfrm>
      </p:grpSpPr>
      <p:sp>
        <p:nvSpPr>
          <p:cNvPr id="125" name="Google Shape;125;p35"/>
          <p:cNvSpPr txBox="1"/>
          <p:nvPr>
            <p:ph type="title"/>
          </p:nvPr>
        </p:nvSpPr>
        <p:spPr>
          <a:xfrm>
            <a:off x="1278050" y="343200"/>
            <a:ext cx="6588000" cy="669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3000">
                <a:solidFill>
                  <a:srgbClr val="4C67ED"/>
                </a:solidFill>
              </a:defRPr>
            </a:lvl1pPr>
            <a:lvl2pPr lvl="1" algn="ctr">
              <a:lnSpc>
                <a:spcPct val="100000"/>
              </a:lnSpc>
              <a:spcBef>
                <a:spcPts val="0"/>
              </a:spcBef>
              <a:spcAft>
                <a:spcPts val="0"/>
              </a:spcAft>
              <a:buSzPts val="2800"/>
              <a:buNone/>
              <a:defRPr sz="3000"/>
            </a:lvl2pPr>
            <a:lvl3pPr lvl="2" algn="ctr">
              <a:lnSpc>
                <a:spcPct val="100000"/>
              </a:lnSpc>
              <a:spcBef>
                <a:spcPts val="0"/>
              </a:spcBef>
              <a:spcAft>
                <a:spcPts val="0"/>
              </a:spcAft>
              <a:buSzPts val="2800"/>
              <a:buNone/>
              <a:defRPr sz="3000"/>
            </a:lvl3pPr>
            <a:lvl4pPr lvl="3" algn="ctr">
              <a:lnSpc>
                <a:spcPct val="100000"/>
              </a:lnSpc>
              <a:spcBef>
                <a:spcPts val="0"/>
              </a:spcBef>
              <a:spcAft>
                <a:spcPts val="0"/>
              </a:spcAft>
              <a:buSzPts val="2800"/>
              <a:buNone/>
              <a:defRPr sz="3000"/>
            </a:lvl4pPr>
            <a:lvl5pPr lvl="4" algn="ctr">
              <a:lnSpc>
                <a:spcPct val="100000"/>
              </a:lnSpc>
              <a:spcBef>
                <a:spcPts val="0"/>
              </a:spcBef>
              <a:spcAft>
                <a:spcPts val="0"/>
              </a:spcAft>
              <a:buSzPts val="2800"/>
              <a:buNone/>
              <a:defRPr sz="3000"/>
            </a:lvl5pPr>
            <a:lvl6pPr lvl="5" algn="ctr">
              <a:lnSpc>
                <a:spcPct val="100000"/>
              </a:lnSpc>
              <a:spcBef>
                <a:spcPts val="0"/>
              </a:spcBef>
              <a:spcAft>
                <a:spcPts val="0"/>
              </a:spcAft>
              <a:buSzPts val="2800"/>
              <a:buNone/>
              <a:defRPr sz="3000"/>
            </a:lvl6pPr>
            <a:lvl7pPr lvl="6" algn="ctr">
              <a:lnSpc>
                <a:spcPct val="100000"/>
              </a:lnSpc>
              <a:spcBef>
                <a:spcPts val="0"/>
              </a:spcBef>
              <a:spcAft>
                <a:spcPts val="0"/>
              </a:spcAft>
              <a:buSzPts val="2800"/>
              <a:buNone/>
              <a:defRPr sz="3000"/>
            </a:lvl7pPr>
            <a:lvl8pPr lvl="7" algn="ctr">
              <a:lnSpc>
                <a:spcPct val="100000"/>
              </a:lnSpc>
              <a:spcBef>
                <a:spcPts val="0"/>
              </a:spcBef>
              <a:spcAft>
                <a:spcPts val="0"/>
              </a:spcAft>
              <a:buSzPts val="2800"/>
              <a:buNone/>
              <a:defRPr sz="3000"/>
            </a:lvl8pPr>
            <a:lvl9pPr lvl="8" algn="ctr">
              <a:lnSpc>
                <a:spcPct val="100000"/>
              </a:lnSpc>
              <a:spcBef>
                <a:spcPts val="0"/>
              </a:spcBef>
              <a:spcAft>
                <a:spcPts val="0"/>
              </a:spcAft>
              <a:buSzPts val="2800"/>
              <a:buNone/>
              <a:defRPr sz="3000"/>
            </a:lvl9pPr>
          </a:lstStyle>
          <a:p/>
        </p:txBody>
      </p:sp>
      <p:sp>
        <p:nvSpPr>
          <p:cNvPr id="126" name="Google Shape;126;p35"/>
          <p:cNvSpPr txBox="1"/>
          <p:nvPr>
            <p:ph idx="1" type="subTitle"/>
          </p:nvPr>
        </p:nvSpPr>
        <p:spPr>
          <a:xfrm>
            <a:off x="2773575" y="3109000"/>
            <a:ext cx="2226600" cy="8439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l">
              <a:lnSpc>
                <a:spcPct val="100000"/>
              </a:lnSpc>
              <a:spcBef>
                <a:spcPts val="0"/>
              </a:spcBef>
              <a:spcAft>
                <a:spcPts val="0"/>
              </a:spcAft>
              <a:buClr>
                <a:schemeClr val="dk1"/>
              </a:buClr>
              <a:buSzPts val="2800"/>
              <a:buNone/>
              <a:defRPr sz="2800">
                <a:solidFill>
                  <a:schemeClr val="dk1"/>
                </a:solidFill>
              </a:defRPr>
            </a:lvl2pPr>
            <a:lvl3pPr lvl="2" algn="l">
              <a:lnSpc>
                <a:spcPct val="100000"/>
              </a:lnSpc>
              <a:spcBef>
                <a:spcPts val="0"/>
              </a:spcBef>
              <a:spcAft>
                <a:spcPts val="0"/>
              </a:spcAft>
              <a:buClr>
                <a:schemeClr val="dk1"/>
              </a:buClr>
              <a:buSzPts val="2800"/>
              <a:buNone/>
              <a:defRPr sz="2800">
                <a:solidFill>
                  <a:schemeClr val="dk1"/>
                </a:solidFill>
              </a:defRPr>
            </a:lvl3pPr>
            <a:lvl4pPr lvl="3" algn="l">
              <a:lnSpc>
                <a:spcPct val="100000"/>
              </a:lnSpc>
              <a:spcBef>
                <a:spcPts val="0"/>
              </a:spcBef>
              <a:spcAft>
                <a:spcPts val="0"/>
              </a:spcAft>
              <a:buClr>
                <a:schemeClr val="dk1"/>
              </a:buClr>
              <a:buSzPts val="2800"/>
              <a:buNone/>
              <a:defRPr sz="2800">
                <a:solidFill>
                  <a:schemeClr val="dk1"/>
                </a:solidFill>
              </a:defRPr>
            </a:lvl4pPr>
            <a:lvl5pPr lvl="4" algn="l">
              <a:lnSpc>
                <a:spcPct val="100000"/>
              </a:lnSpc>
              <a:spcBef>
                <a:spcPts val="0"/>
              </a:spcBef>
              <a:spcAft>
                <a:spcPts val="0"/>
              </a:spcAft>
              <a:buClr>
                <a:schemeClr val="dk1"/>
              </a:buClr>
              <a:buSzPts val="2800"/>
              <a:buNone/>
              <a:defRPr sz="2800">
                <a:solidFill>
                  <a:schemeClr val="dk1"/>
                </a:solidFill>
              </a:defRPr>
            </a:lvl5pPr>
            <a:lvl6pPr lvl="5" algn="l">
              <a:lnSpc>
                <a:spcPct val="100000"/>
              </a:lnSpc>
              <a:spcBef>
                <a:spcPts val="0"/>
              </a:spcBef>
              <a:spcAft>
                <a:spcPts val="0"/>
              </a:spcAft>
              <a:buClr>
                <a:schemeClr val="dk1"/>
              </a:buClr>
              <a:buSzPts val="2800"/>
              <a:buNone/>
              <a:defRPr sz="2800">
                <a:solidFill>
                  <a:schemeClr val="dk1"/>
                </a:solidFill>
              </a:defRPr>
            </a:lvl6pPr>
            <a:lvl7pPr lvl="6" algn="l">
              <a:lnSpc>
                <a:spcPct val="100000"/>
              </a:lnSpc>
              <a:spcBef>
                <a:spcPts val="0"/>
              </a:spcBef>
              <a:spcAft>
                <a:spcPts val="0"/>
              </a:spcAft>
              <a:buClr>
                <a:schemeClr val="dk1"/>
              </a:buClr>
              <a:buSzPts val="2800"/>
              <a:buNone/>
              <a:defRPr sz="2800">
                <a:solidFill>
                  <a:schemeClr val="dk1"/>
                </a:solidFill>
              </a:defRPr>
            </a:lvl7pPr>
            <a:lvl8pPr lvl="7" algn="l">
              <a:lnSpc>
                <a:spcPct val="100000"/>
              </a:lnSpc>
              <a:spcBef>
                <a:spcPts val="0"/>
              </a:spcBef>
              <a:spcAft>
                <a:spcPts val="0"/>
              </a:spcAft>
              <a:buClr>
                <a:schemeClr val="dk1"/>
              </a:buClr>
              <a:buSzPts val="2800"/>
              <a:buNone/>
              <a:defRPr sz="2800">
                <a:solidFill>
                  <a:schemeClr val="dk1"/>
                </a:solidFill>
              </a:defRPr>
            </a:lvl8pPr>
            <a:lvl9pPr lvl="8" algn="l">
              <a:lnSpc>
                <a:spcPct val="100000"/>
              </a:lnSpc>
              <a:spcBef>
                <a:spcPts val="0"/>
              </a:spcBef>
              <a:spcAft>
                <a:spcPts val="0"/>
              </a:spcAft>
              <a:buClr>
                <a:schemeClr val="dk1"/>
              </a:buClr>
              <a:buSzPts val="2800"/>
              <a:buNone/>
              <a:defRPr sz="2800">
                <a:solidFill>
                  <a:schemeClr val="dk1"/>
                </a:solidFill>
              </a:defRPr>
            </a:lvl9pPr>
          </a:lstStyle>
          <a:p/>
        </p:txBody>
      </p:sp>
      <p:sp>
        <p:nvSpPr>
          <p:cNvPr id="127" name="Google Shape;127;p35"/>
          <p:cNvSpPr txBox="1"/>
          <p:nvPr>
            <p:ph idx="2" type="title"/>
          </p:nvPr>
        </p:nvSpPr>
        <p:spPr>
          <a:xfrm>
            <a:off x="2646050" y="2523698"/>
            <a:ext cx="2481300" cy="524400"/>
          </a:xfrm>
          <a:prstGeom prst="rect">
            <a:avLst/>
          </a:prstGeom>
          <a:solidFill>
            <a:srgbClr val="4C67ED"/>
          </a:solid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rgbClr val="FFFFFF"/>
              </a:buClr>
              <a:buSzPts val="2200"/>
              <a:buNone/>
              <a:defRPr sz="2200">
                <a:solidFill>
                  <a:srgbClr val="FFFFFF"/>
                </a:solidFill>
              </a:defRPr>
            </a:lvl1pPr>
            <a:lvl2pPr lvl="1" algn="l">
              <a:lnSpc>
                <a:spcPct val="100000"/>
              </a:lnSpc>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2pPr>
            <a:lvl3pPr lvl="2" algn="l">
              <a:lnSpc>
                <a:spcPct val="100000"/>
              </a:lnSpc>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3pPr>
            <a:lvl4pPr lvl="3" algn="l">
              <a:lnSpc>
                <a:spcPct val="100000"/>
              </a:lnSpc>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4pPr>
            <a:lvl5pPr lvl="4" algn="l">
              <a:lnSpc>
                <a:spcPct val="100000"/>
              </a:lnSpc>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5pPr>
            <a:lvl6pPr lvl="5" algn="l">
              <a:lnSpc>
                <a:spcPct val="100000"/>
              </a:lnSpc>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6pPr>
            <a:lvl7pPr lvl="6" algn="l">
              <a:lnSpc>
                <a:spcPct val="100000"/>
              </a:lnSpc>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7pPr>
            <a:lvl8pPr lvl="7" algn="l">
              <a:lnSpc>
                <a:spcPct val="100000"/>
              </a:lnSpc>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8pPr>
            <a:lvl9pPr lvl="8" algn="l">
              <a:lnSpc>
                <a:spcPct val="100000"/>
              </a:lnSpc>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9pPr>
          </a:lstStyle>
          <a:p/>
        </p:txBody>
      </p:sp>
      <p:sp>
        <p:nvSpPr>
          <p:cNvPr id="128" name="Google Shape;128;p35"/>
          <p:cNvSpPr txBox="1"/>
          <p:nvPr>
            <p:ph idx="3" type="subTitle"/>
          </p:nvPr>
        </p:nvSpPr>
        <p:spPr>
          <a:xfrm>
            <a:off x="6070225" y="3109000"/>
            <a:ext cx="2226600" cy="8439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l">
              <a:lnSpc>
                <a:spcPct val="100000"/>
              </a:lnSpc>
              <a:spcBef>
                <a:spcPts val="0"/>
              </a:spcBef>
              <a:spcAft>
                <a:spcPts val="0"/>
              </a:spcAft>
              <a:buClr>
                <a:schemeClr val="dk1"/>
              </a:buClr>
              <a:buSzPts val="2800"/>
              <a:buNone/>
              <a:defRPr sz="2800">
                <a:solidFill>
                  <a:schemeClr val="dk1"/>
                </a:solidFill>
              </a:defRPr>
            </a:lvl2pPr>
            <a:lvl3pPr lvl="2" algn="l">
              <a:lnSpc>
                <a:spcPct val="100000"/>
              </a:lnSpc>
              <a:spcBef>
                <a:spcPts val="0"/>
              </a:spcBef>
              <a:spcAft>
                <a:spcPts val="0"/>
              </a:spcAft>
              <a:buClr>
                <a:schemeClr val="dk1"/>
              </a:buClr>
              <a:buSzPts val="2800"/>
              <a:buNone/>
              <a:defRPr sz="2800">
                <a:solidFill>
                  <a:schemeClr val="dk1"/>
                </a:solidFill>
              </a:defRPr>
            </a:lvl3pPr>
            <a:lvl4pPr lvl="3" algn="l">
              <a:lnSpc>
                <a:spcPct val="100000"/>
              </a:lnSpc>
              <a:spcBef>
                <a:spcPts val="0"/>
              </a:spcBef>
              <a:spcAft>
                <a:spcPts val="0"/>
              </a:spcAft>
              <a:buClr>
                <a:schemeClr val="dk1"/>
              </a:buClr>
              <a:buSzPts val="2800"/>
              <a:buNone/>
              <a:defRPr sz="2800">
                <a:solidFill>
                  <a:schemeClr val="dk1"/>
                </a:solidFill>
              </a:defRPr>
            </a:lvl4pPr>
            <a:lvl5pPr lvl="4" algn="l">
              <a:lnSpc>
                <a:spcPct val="100000"/>
              </a:lnSpc>
              <a:spcBef>
                <a:spcPts val="0"/>
              </a:spcBef>
              <a:spcAft>
                <a:spcPts val="0"/>
              </a:spcAft>
              <a:buClr>
                <a:schemeClr val="dk1"/>
              </a:buClr>
              <a:buSzPts val="2800"/>
              <a:buNone/>
              <a:defRPr sz="2800">
                <a:solidFill>
                  <a:schemeClr val="dk1"/>
                </a:solidFill>
              </a:defRPr>
            </a:lvl5pPr>
            <a:lvl6pPr lvl="5" algn="l">
              <a:lnSpc>
                <a:spcPct val="100000"/>
              </a:lnSpc>
              <a:spcBef>
                <a:spcPts val="0"/>
              </a:spcBef>
              <a:spcAft>
                <a:spcPts val="0"/>
              </a:spcAft>
              <a:buClr>
                <a:schemeClr val="dk1"/>
              </a:buClr>
              <a:buSzPts val="2800"/>
              <a:buNone/>
              <a:defRPr sz="2800">
                <a:solidFill>
                  <a:schemeClr val="dk1"/>
                </a:solidFill>
              </a:defRPr>
            </a:lvl6pPr>
            <a:lvl7pPr lvl="6" algn="l">
              <a:lnSpc>
                <a:spcPct val="100000"/>
              </a:lnSpc>
              <a:spcBef>
                <a:spcPts val="0"/>
              </a:spcBef>
              <a:spcAft>
                <a:spcPts val="0"/>
              </a:spcAft>
              <a:buClr>
                <a:schemeClr val="dk1"/>
              </a:buClr>
              <a:buSzPts val="2800"/>
              <a:buNone/>
              <a:defRPr sz="2800">
                <a:solidFill>
                  <a:schemeClr val="dk1"/>
                </a:solidFill>
              </a:defRPr>
            </a:lvl7pPr>
            <a:lvl8pPr lvl="7" algn="l">
              <a:lnSpc>
                <a:spcPct val="100000"/>
              </a:lnSpc>
              <a:spcBef>
                <a:spcPts val="0"/>
              </a:spcBef>
              <a:spcAft>
                <a:spcPts val="0"/>
              </a:spcAft>
              <a:buClr>
                <a:schemeClr val="dk1"/>
              </a:buClr>
              <a:buSzPts val="2800"/>
              <a:buNone/>
              <a:defRPr sz="2800">
                <a:solidFill>
                  <a:schemeClr val="dk1"/>
                </a:solidFill>
              </a:defRPr>
            </a:lvl8pPr>
            <a:lvl9pPr lvl="8" algn="l">
              <a:lnSpc>
                <a:spcPct val="100000"/>
              </a:lnSpc>
              <a:spcBef>
                <a:spcPts val="0"/>
              </a:spcBef>
              <a:spcAft>
                <a:spcPts val="0"/>
              </a:spcAft>
              <a:buClr>
                <a:schemeClr val="dk1"/>
              </a:buClr>
              <a:buSzPts val="2800"/>
              <a:buNone/>
              <a:defRPr sz="2800">
                <a:solidFill>
                  <a:schemeClr val="dk1"/>
                </a:solidFill>
              </a:defRPr>
            </a:lvl9pPr>
          </a:lstStyle>
          <a:p/>
        </p:txBody>
      </p:sp>
      <p:sp>
        <p:nvSpPr>
          <p:cNvPr id="129" name="Google Shape;129;p35"/>
          <p:cNvSpPr txBox="1"/>
          <p:nvPr>
            <p:ph idx="4" type="title"/>
          </p:nvPr>
        </p:nvSpPr>
        <p:spPr>
          <a:xfrm>
            <a:off x="5942650" y="2523676"/>
            <a:ext cx="2481300" cy="524400"/>
          </a:xfrm>
          <a:prstGeom prst="rect">
            <a:avLst/>
          </a:prstGeom>
          <a:solidFill>
            <a:srgbClr val="D7073C"/>
          </a:solid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2200"/>
              <a:buNone/>
              <a:defRPr sz="2200">
                <a:solidFill>
                  <a:schemeClr val="lt1"/>
                </a:solidFill>
              </a:defRPr>
            </a:lvl1pPr>
            <a:lvl2pPr lvl="1" algn="l">
              <a:lnSpc>
                <a:spcPct val="100000"/>
              </a:lnSpc>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2pPr>
            <a:lvl3pPr lvl="2" algn="l">
              <a:lnSpc>
                <a:spcPct val="100000"/>
              </a:lnSpc>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3pPr>
            <a:lvl4pPr lvl="3" algn="l">
              <a:lnSpc>
                <a:spcPct val="100000"/>
              </a:lnSpc>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4pPr>
            <a:lvl5pPr lvl="4" algn="l">
              <a:lnSpc>
                <a:spcPct val="100000"/>
              </a:lnSpc>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5pPr>
            <a:lvl6pPr lvl="5" algn="l">
              <a:lnSpc>
                <a:spcPct val="100000"/>
              </a:lnSpc>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6pPr>
            <a:lvl7pPr lvl="6" algn="l">
              <a:lnSpc>
                <a:spcPct val="100000"/>
              </a:lnSpc>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7pPr>
            <a:lvl8pPr lvl="7" algn="l">
              <a:lnSpc>
                <a:spcPct val="100000"/>
              </a:lnSpc>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8pPr>
            <a:lvl9pPr lvl="8" algn="l">
              <a:lnSpc>
                <a:spcPct val="100000"/>
              </a:lnSpc>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9pPr>
          </a:lstStyle>
          <a:p/>
        </p:txBody>
      </p:sp>
      <p:sp>
        <p:nvSpPr>
          <p:cNvPr id="130" name="Google Shape;130;p35"/>
          <p:cNvSpPr/>
          <p:nvPr/>
        </p:nvSpPr>
        <p:spPr>
          <a:xfrm flipH="1">
            <a:off x="7772389" y="0"/>
            <a:ext cx="1371614" cy="356851"/>
          </a:xfrm>
          <a:custGeom>
            <a:rect b="b" l="l" r="r" t="t"/>
            <a:pathLst>
              <a:path extrusionOk="0" h="2775" w="16884">
                <a:moveTo>
                  <a:pt x="0" y="1"/>
                </a:moveTo>
                <a:lnTo>
                  <a:pt x="0" y="2775"/>
                </a:lnTo>
                <a:lnTo>
                  <a:pt x="16883" y="2775"/>
                </a:lnTo>
                <a:lnTo>
                  <a:pt x="16883" y="1"/>
                </a:lnTo>
                <a:close/>
              </a:path>
            </a:pathLst>
          </a:custGeom>
          <a:solidFill>
            <a:srgbClr val="FFFFFF">
              <a:alpha val="3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1" name="Shape 131"/>
        <p:cNvGrpSpPr/>
        <p:nvPr/>
      </p:nvGrpSpPr>
      <p:grpSpPr>
        <a:xfrm>
          <a:off x="0" y="0"/>
          <a:ext cx="0" cy="0"/>
          <a:chOff x="0" y="0"/>
          <a:chExt cx="0" cy="0"/>
        </a:xfrm>
      </p:grpSpPr>
      <p:sp>
        <p:nvSpPr>
          <p:cNvPr id="132" name="Google Shape;132;p36"/>
          <p:cNvSpPr/>
          <p:nvPr/>
        </p:nvSpPr>
        <p:spPr>
          <a:xfrm>
            <a:off x="0" y="3268775"/>
            <a:ext cx="667651" cy="355450"/>
          </a:xfrm>
          <a:custGeom>
            <a:rect b="b" l="l" r="r" t="t"/>
            <a:pathLst>
              <a:path extrusionOk="0" h="2764" w="2882">
                <a:moveTo>
                  <a:pt x="0" y="1"/>
                </a:moveTo>
                <a:lnTo>
                  <a:pt x="0" y="2763"/>
                </a:lnTo>
                <a:lnTo>
                  <a:pt x="2881" y="2763"/>
                </a:lnTo>
                <a:lnTo>
                  <a:pt x="2881"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 name="Google Shape;133;p36"/>
          <p:cNvSpPr/>
          <p:nvPr/>
        </p:nvSpPr>
        <p:spPr>
          <a:xfrm>
            <a:off x="7960123" y="323033"/>
            <a:ext cx="1183740" cy="355315"/>
          </a:xfrm>
          <a:custGeom>
            <a:rect b="b" l="l" r="r" t="t"/>
            <a:pathLst>
              <a:path extrusionOk="0" h="2763" w="9205">
                <a:moveTo>
                  <a:pt x="1" y="0"/>
                </a:moveTo>
                <a:lnTo>
                  <a:pt x="1" y="2762"/>
                </a:lnTo>
                <a:lnTo>
                  <a:pt x="9204" y="2762"/>
                </a:lnTo>
                <a:lnTo>
                  <a:pt x="9204"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 name="Google Shape;134;p36"/>
          <p:cNvSpPr/>
          <p:nvPr/>
        </p:nvSpPr>
        <p:spPr>
          <a:xfrm>
            <a:off x="7173125" y="912516"/>
            <a:ext cx="1970757" cy="355315"/>
          </a:xfrm>
          <a:custGeom>
            <a:rect b="b" l="l" r="r" t="t"/>
            <a:pathLst>
              <a:path extrusionOk="0" h="2763" w="15325">
                <a:moveTo>
                  <a:pt x="1" y="0"/>
                </a:moveTo>
                <a:lnTo>
                  <a:pt x="1" y="2762"/>
                </a:lnTo>
                <a:lnTo>
                  <a:pt x="15324" y="2762"/>
                </a:lnTo>
                <a:lnTo>
                  <a:pt x="15324" y="0"/>
                </a:lnTo>
                <a:close/>
              </a:path>
            </a:pathLst>
          </a:custGeom>
          <a:solidFill>
            <a:srgbClr val="FFFFFF">
              <a:alpha val="156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 name="Google Shape;135;p36"/>
          <p:cNvSpPr/>
          <p:nvPr/>
        </p:nvSpPr>
        <p:spPr>
          <a:xfrm>
            <a:off x="7173125" y="2089940"/>
            <a:ext cx="1970757" cy="356858"/>
          </a:xfrm>
          <a:custGeom>
            <a:rect b="b" l="l" r="r" t="t"/>
            <a:pathLst>
              <a:path extrusionOk="0" h="2775" w="15325">
                <a:moveTo>
                  <a:pt x="1" y="0"/>
                </a:moveTo>
                <a:lnTo>
                  <a:pt x="1" y="2774"/>
                </a:lnTo>
                <a:lnTo>
                  <a:pt x="15324" y="2774"/>
                </a:lnTo>
                <a:lnTo>
                  <a:pt x="15324" y="0"/>
                </a:lnTo>
                <a:close/>
              </a:path>
            </a:pathLst>
          </a:cu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 name="Google Shape;136;p36"/>
          <p:cNvSpPr/>
          <p:nvPr/>
        </p:nvSpPr>
        <p:spPr>
          <a:xfrm>
            <a:off x="0" y="2089940"/>
            <a:ext cx="552969" cy="356858"/>
          </a:xfrm>
          <a:custGeom>
            <a:rect b="b" l="l" r="r" t="t"/>
            <a:pathLst>
              <a:path extrusionOk="0" h="2775" w="4300">
                <a:moveTo>
                  <a:pt x="1" y="0"/>
                </a:moveTo>
                <a:lnTo>
                  <a:pt x="1" y="2774"/>
                </a:lnTo>
                <a:lnTo>
                  <a:pt x="4299" y="2774"/>
                </a:lnTo>
                <a:lnTo>
                  <a:pt x="4299" y="0"/>
                </a:lnTo>
                <a:close/>
              </a:path>
            </a:pathLst>
          </a:custGeom>
          <a:solidFill>
            <a:srgbClr val="FFFFFF">
              <a:alpha val="156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 name="Google Shape;137;p36"/>
          <p:cNvSpPr/>
          <p:nvPr/>
        </p:nvSpPr>
        <p:spPr>
          <a:xfrm>
            <a:off x="8773245" y="1500456"/>
            <a:ext cx="370618" cy="356858"/>
          </a:xfrm>
          <a:custGeom>
            <a:rect b="b" l="l" r="r" t="t"/>
            <a:pathLst>
              <a:path extrusionOk="0" h="2775" w="2882">
                <a:moveTo>
                  <a:pt x="1" y="0"/>
                </a:moveTo>
                <a:lnTo>
                  <a:pt x="1" y="2774"/>
                </a:lnTo>
                <a:lnTo>
                  <a:pt x="2882" y="2774"/>
                </a:lnTo>
                <a:lnTo>
                  <a:pt x="2882" y="0"/>
                </a:lnTo>
                <a:close/>
              </a:path>
            </a:pathLst>
          </a:custGeom>
          <a:solidFill>
            <a:srgbClr val="4C67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 name="Google Shape;138;p36"/>
          <p:cNvSpPr/>
          <p:nvPr/>
        </p:nvSpPr>
        <p:spPr>
          <a:xfrm>
            <a:off x="8039723" y="3268778"/>
            <a:ext cx="1104138" cy="355443"/>
          </a:xfrm>
          <a:custGeom>
            <a:rect b="b" l="l" r="r" t="t"/>
            <a:pathLst>
              <a:path extrusionOk="0" h="2764" w="8586">
                <a:moveTo>
                  <a:pt x="1" y="1"/>
                </a:moveTo>
                <a:lnTo>
                  <a:pt x="1" y="2763"/>
                </a:lnTo>
                <a:lnTo>
                  <a:pt x="8585" y="2763"/>
                </a:lnTo>
                <a:lnTo>
                  <a:pt x="8585"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 name="Google Shape;139;p36"/>
          <p:cNvSpPr/>
          <p:nvPr/>
        </p:nvSpPr>
        <p:spPr>
          <a:xfrm>
            <a:off x="7555951" y="3858262"/>
            <a:ext cx="1587922" cy="355315"/>
          </a:xfrm>
          <a:custGeom>
            <a:rect b="b" l="l" r="r" t="t"/>
            <a:pathLst>
              <a:path extrusionOk="0" h="2763" w="12348">
                <a:moveTo>
                  <a:pt x="0" y="1"/>
                </a:moveTo>
                <a:lnTo>
                  <a:pt x="0" y="2763"/>
                </a:lnTo>
                <a:lnTo>
                  <a:pt x="12347" y="2763"/>
                </a:lnTo>
                <a:lnTo>
                  <a:pt x="12347" y="1"/>
                </a:lnTo>
                <a:close/>
              </a:path>
            </a:pathLst>
          </a:custGeom>
          <a:solidFill>
            <a:srgbClr val="FFFFFF">
              <a:alpha val="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 name="Google Shape;140;p36"/>
          <p:cNvSpPr/>
          <p:nvPr/>
        </p:nvSpPr>
        <p:spPr>
          <a:xfrm>
            <a:off x="0" y="4446202"/>
            <a:ext cx="1183740" cy="356858"/>
          </a:xfrm>
          <a:custGeom>
            <a:rect b="b" l="l" r="r" t="t"/>
            <a:pathLst>
              <a:path extrusionOk="0" h="2775" w="9205">
                <a:moveTo>
                  <a:pt x="1" y="1"/>
                </a:moveTo>
                <a:lnTo>
                  <a:pt x="1" y="2775"/>
                </a:lnTo>
                <a:lnTo>
                  <a:pt x="9204" y="2775"/>
                </a:lnTo>
                <a:lnTo>
                  <a:pt x="9204" y="1"/>
                </a:lnTo>
                <a:close/>
              </a:path>
            </a:pathLst>
          </a:custGeom>
          <a:solidFill>
            <a:srgbClr val="FFFFFF">
              <a:alpha val="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 name="Google Shape;141;p36"/>
          <p:cNvSpPr/>
          <p:nvPr/>
        </p:nvSpPr>
        <p:spPr>
          <a:xfrm>
            <a:off x="0" y="3858262"/>
            <a:ext cx="1970757" cy="355315"/>
          </a:xfrm>
          <a:custGeom>
            <a:rect b="b" l="l" r="r" t="t"/>
            <a:pathLst>
              <a:path extrusionOk="0" h="2763" w="15325">
                <a:moveTo>
                  <a:pt x="1" y="1"/>
                </a:moveTo>
                <a:lnTo>
                  <a:pt x="1" y="2763"/>
                </a:lnTo>
                <a:lnTo>
                  <a:pt x="15324" y="2763"/>
                </a:lnTo>
                <a:lnTo>
                  <a:pt x="15324"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 name="Google Shape;142;p36"/>
          <p:cNvSpPr/>
          <p:nvPr/>
        </p:nvSpPr>
        <p:spPr>
          <a:xfrm>
            <a:off x="2325759" y="3858262"/>
            <a:ext cx="866747" cy="355315"/>
          </a:xfrm>
          <a:custGeom>
            <a:rect b="b" l="l" r="r" t="t"/>
            <a:pathLst>
              <a:path extrusionOk="0" h="2763" w="6740">
                <a:moveTo>
                  <a:pt x="1" y="1"/>
                </a:moveTo>
                <a:lnTo>
                  <a:pt x="1" y="2763"/>
                </a:lnTo>
                <a:lnTo>
                  <a:pt x="6739" y="2763"/>
                </a:lnTo>
                <a:lnTo>
                  <a:pt x="6739" y="1"/>
                </a:lnTo>
                <a:close/>
              </a:path>
            </a:pathLst>
          </a:custGeom>
          <a:solidFill>
            <a:srgbClr val="FFFFFF">
              <a:alpha val="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 name="Google Shape;143;p36"/>
          <p:cNvSpPr/>
          <p:nvPr/>
        </p:nvSpPr>
        <p:spPr>
          <a:xfrm>
            <a:off x="0" y="2679300"/>
            <a:ext cx="1485912" cy="355450"/>
          </a:xfrm>
          <a:custGeom>
            <a:rect b="b" l="l" r="r" t="t"/>
            <a:pathLst>
              <a:path extrusionOk="0" h="2764" w="15325">
                <a:moveTo>
                  <a:pt x="1" y="1"/>
                </a:moveTo>
                <a:lnTo>
                  <a:pt x="1" y="2763"/>
                </a:lnTo>
                <a:lnTo>
                  <a:pt x="15324" y="2763"/>
                </a:lnTo>
                <a:lnTo>
                  <a:pt x="15324" y="1"/>
                </a:lnTo>
                <a:close/>
              </a:path>
            </a:pathLst>
          </a:cu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 name="Google Shape;144;p36"/>
          <p:cNvSpPr/>
          <p:nvPr/>
        </p:nvSpPr>
        <p:spPr>
          <a:xfrm>
            <a:off x="896262" y="3268778"/>
            <a:ext cx="370618" cy="355443"/>
          </a:xfrm>
          <a:custGeom>
            <a:rect b="b" l="l" r="r" t="t"/>
            <a:pathLst>
              <a:path extrusionOk="0" h="2764" w="2882">
                <a:moveTo>
                  <a:pt x="0" y="1"/>
                </a:moveTo>
                <a:lnTo>
                  <a:pt x="0" y="2763"/>
                </a:lnTo>
                <a:lnTo>
                  <a:pt x="2881" y="2763"/>
                </a:lnTo>
                <a:lnTo>
                  <a:pt x="2881" y="1"/>
                </a:lnTo>
                <a:close/>
              </a:path>
            </a:pathLst>
          </a:custGeom>
          <a:solidFill>
            <a:srgbClr val="D7073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 name="Google Shape;145;p36"/>
          <p:cNvSpPr/>
          <p:nvPr/>
        </p:nvSpPr>
        <p:spPr>
          <a:xfrm>
            <a:off x="0" y="1500456"/>
            <a:ext cx="1104138" cy="356858"/>
          </a:xfrm>
          <a:custGeom>
            <a:rect b="b" l="l" r="r" t="t"/>
            <a:pathLst>
              <a:path extrusionOk="0" h="2775" w="8586">
                <a:moveTo>
                  <a:pt x="1" y="0"/>
                </a:moveTo>
                <a:lnTo>
                  <a:pt x="1" y="2774"/>
                </a:lnTo>
                <a:lnTo>
                  <a:pt x="8585" y="2774"/>
                </a:lnTo>
                <a:lnTo>
                  <a:pt x="8585"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 name="Google Shape;146;p36"/>
          <p:cNvSpPr/>
          <p:nvPr/>
        </p:nvSpPr>
        <p:spPr>
          <a:xfrm>
            <a:off x="359324" y="912525"/>
            <a:ext cx="1228595" cy="355301"/>
          </a:xfrm>
          <a:custGeom>
            <a:rect b="b" l="l" r="r" t="t"/>
            <a:pathLst>
              <a:path extrusionOk="0" h="2763" w="12348">
                <a:moveTo>
                  <a:pt x="1" y="0"/>
                </a:moveTo>
                <a:lnTo>
                  <a:pt x="1" y="2762"/>
                </a:lnTo>
                <a:lnTo>
                  <a:pt x="12348" y="2762"/>
                </a:lnTo>
                <a:lnTo>
                  <a:pt x="12348" y="0"/>
                </a:lnTo>
                <a:close/>
              </a:path>
            </a:pathLst>
          </a:custGeom>
          <a:solidFill>
            <a:srgbClr val="D7073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 name="Google Shape;147;p36"/>
          <p:cNvSpPr/>
          <p:nvPr/>
        </p:nvSpPr>
        <p:spPr>
          <a:xfrm>
            <a:off x="5395565" y="323033"/>
            <a:ext cx="2171240" cy="355315"/>
          </a:xfrm>
          <a:custGeom>
            <a:rect b="b" l="l" r="r" t="t"/>
            <a:pathLst>
              <a:path extrusionOk="0" h="2763" w="16884">
                <a:moveTo>
                  <a:pt x="1" y="0"/>
                </a:moveTo>
                <a:lnTo>
                  <a:pt x="1" y="2762"/>
                </a:lnTo>
                <a:lnTo>
                  <a:pt x="16884" y="2762"/>
                </a:lnTo>
                <a:lnTo>
                  <a:pt x="16884" y="0"/>
                </a:lnTo>
                <a:close/>
              </a:path>
            </a:pathLst>
          </a:custGeom>
          <a:solidFill>
            <a:srgbClr val="4C67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 name="Google Shape;148;p36"/>
          <p:cNvSpPr/>
          <p:nvPr/>
        </p:nvSpPr>
        <p:spPr>
          <a:xfrm>
            <a:off x="5729396" y="3858262"/>
            <a:ext cx="1600139" cy="355315"/>
          </a:xfrm>
          <a:custGeom>
            <a:rect b="b" l="l" r="r" t="t"/>
            <a:pathLst>
              <a:path extrusionOk="0" h="2763" w="12443">
                <a:moveTo>
                  <a:pt x="0" y="1"/>
                </a:moveTo>
                <a:lnTo>
                  <a:pt x="0" y="2763"/>
                </a:lnTo>
                <a:lnTo>
                  <a:pt x="12442" y="2763"/>
                </a:lnTo>
                <a:lnTo>
                  <a:pt x="12442" y="1"/>
                </a:lnTo>
                <a:close/>
              </a:path>
            </a:pathLst>
          </a:custGeom>
          <a:solidFill>
            <a:srgbClr val="D7073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 name="Google Shape;149;p36"/>
          <p:cNvSpPr/>
          <p:nvPr/>
        </p:nvSpPr>
        <p:spPr>
          <a:xfrm>
            <a:off x="1577072" y="4446200"/>
            <a:ext cx="3118770" cy="356851"/>
          </a:xfrm>
          <a:custGeom>
            <a:rect b="b" l="l" r="r" t="t"/>
            <a:pathLst>
              <a:path extrusionOk="0" h="2775" w="16884">
                <a:moveTo>
                  <a:pt x="0" y="1"/>
                </a:moveTo>
                <a:lnTo>
                  <a:pt x="0" y="2775"/>
                </a:lnTo>
                <a:lnTo>
                  <a:pt x="16883" y="2775"/>
                </a:lnTo>
                <a:lnTo>
                  <a:pt x="16883" y="1"/>
                </a:lnTo>
                <a:close/>
              </a:path>
            </a:pathLst>
          </a:custGeom>
          <a:solidFill>
            <a:srgbClr val="4C67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 name="Google Shape;150;p36"/>
          <p:cNvSpPr txBox="1"/>
          <p:nvPr>
            <p:ph type="title"/>
          </p:nvPr>
        </p:nvSpPr>
        <p:spPr>
          <a:xfrm>
            <a:off x="454800" y="2714625"/>
            <a:ext cx="8425200" cy="447900"/>
          </a:xfrm>
          <a:prstGeom prst="rect">
            <a:avLst/>
          </a:prstGeom>
          <a:noFill/>
          <a:ln>
            <a:noFill/>
          </a:ln>
        </p:spPr>
        <p:txBody>
          <a:bodyPr anchorCtr="0" anchor="ctr" bIns="0" lIns="91425" spcFirstLastPara="1" rIns="91425" wrap="square" tIns="0">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51" name="Google Shape;151;p36"/>
          <p:cNvSpPr txBox="1"/>
          <p:nvPr>
            <p:ph idx="2" type="title"/>
          </p:nvPr>
        </p:nvSpPr>
        <p:spPr>
          <a:xfrm>
            <a:off x="454800" y="2150850"/>
            <a:ext cx="8425200" cy="489600"/>
          </a:xfrm>
          <a:prstGeom prst="rect">
            <a:avLst/>
          </a:prstGeom>
          <a:noFill/>
          <a:ln>
            <a:noFill/>
          </a:ln>
        </p:spPr>
        <p:txBody>
          <a:bodyPr anchorCtr="0" anchor="b" bIns="0" lIns="91425" spcFirstLastPara="1" rIns="91425" wrap="square" tIns="0">
            <a:noAutofit/>
          </a:bodyPr>
          <a:lstStyle>
            <a:lvl1pPr lvl="0" algn="ctr">
              <a:lnSpc>
                <a:spcPct val="100000"/>
              </a:lnSpc>
              <a:spcBef>
                <a:spcPts val="0"/>
              </a:spcBef>
              <a:spcAft>
                <a:spcPts val="0"/>
              </a:spcAft>
              <a:buClr>
                <a:srgbClr val="4C67ED"/>
              </a:buClr>
              <a:buSzPts val="8000"/>
              <a:buNone/>
              <a:defRPr sz="8000">
                <a:solidFill>
                  <a:srgbClr val="4C67ED"/>
                </a:solidFill>
              </a:defRPr>
            </a:lvl1pPr>
            <a:lvl2pPr lvl="1" algn="ctr">
              <a:lnSpc>
                <a:spcPct val="100000"/>
              </a:lnSpc>
              <a:spcBef>
                <a:spcPts val="0"/>
              </a:spcBef>
              <a:spcAft>
                <a:spcPts val="0"/>
              </a:spcAft>
              <a:buSzPts val="12500"/>
              <a:buFont typeface="Overpass Mono"/>
              <a:buNone/>
              <a:defRPr b="1" sz="12500">
                <a:latin typeface="Overpass Mono"/>
                <a:ea typeface="Overpass Mono"/>
                <a:cs typeface="Overpass Mono"/>
                <a:sym typeface="Overpass Mono"/>
              </a:defRPr>
            </a:lvl2pPr>
            <a:lvl3pPr lvl="2" algn="ctr">
              <a:lnSpc>
                <a:spcPct val="100000"/>
              </a:lnSpc>
              <a:spcBef>
                <a:spcPts val="0"/>
              </a:spcBef>
              <a:spcAft>
                <a:spcPts val="0"/>
              </a:spcAft>
              <a:buSzPts val="12500"/>
              <a:buFont typeface="Overpass Mono"/>
              <a:buNone/>
              <a:defRPr b="1" sz="12500">
                <a:latin typeface="Overpass Mono"/>
                <a:ea typeface="Overpass Mono"/>
                <a:cs typeface="Overpass Mono"/>
                <a:sym typeface="Overpass Mono"/>
              </a:defRPr>
            </a:lvl3pPr>
            <a:lvl4pPr lvl="3" algn="ctr">
              <a:lnSpc>
                <a:spcPct val="100000"/>
              </a:lnSpc>
              <a:spcBef>
                <a:spcPts val="0"/>
              </a:spcBef>
              <a:spcAft>
                <a:spcPts val="0"/>
              </a:spcAft>
              <a:buSzPts val="12500"/>
              <a:buFont typeface="Overpass Mono"/>
              <a:buNone/>
              <a:defRPr b="1" sz="12500">
                <a:latin typeface="Overpass Mono"/>
                <a:ea typeface="Overpass Mono"/>
                <a:cs typeface="Overpass Mono"/>
                <a:sym typeface="Overpass Mono"/>
              </a:defRPr>
            </a:lvl4pPr>
            <a:lvl5pPr lvl="4" algn="ctr">
              <a:lnSpc>
                <a:spcPct val="100000"/>
              </a:lnSpc>
              <a:spcBef>
                <a:spcPts val="0"/>
              </a:spcBef>
              <a:spcAft>
                <a:spcPts val="0"/>
              </a:spcAft>
              <a:buSzPts val="12500"/>
              <a:buFont typeface="Overpass Mono"/>
              <a:buNone/>
              <a:defRPr b="1" sz="12500">
                <a:latin typeface="Overpass Mono"/>
                <a:ea typeface="Overpass Mono"/>
                <a:cs typeface="Overpass Mono"/>
                <a:sym typeface="Overpass Mono"/>
              </a:defRPr>
            </a:lvl5pPr>
            <a:lvl6pPr lvl="5" algn="ctr">
              <a:lnSpc>
                <a:spcPct val="100000"/>
              </a:lnSpc>
              <a:spcBef>
                <a:spcPts val="0"/>
              </a:spcBef>
              <a:spcAft>
                <a:spcPts val="0"/>
              </a:spcAft>
              <a:buSzPts val="12500"/>
              <a:buFont typeface="Overpass Mono"/>
              <a:buNone/>
              <a:defRPr b="1" sz="12500">
                <a:latin typeface="Overpass Mono"/>
                <a:ea typeface="Overpass Mono"/>
                <a:cs typeface="Overpass Mono"/>
                <a:sym typeface="Overpass Mono"/>
              </a:defRPr>
            </a:lvl6pPr>
            <a:lvl7pPr lvl="6" algn="ctr">
              <a:lnSpc>
                <a:spcPct val="100000"/>
              </a:lnSpc>
              <a:spcBef>
                <a:spcPts val="0"/>
              </a:spcBef>
              <a:spcAft>
                <a:spcPts val="0"/>
              </a:spcAft>
              <a:buSzPts val="12500"/>
              <a:buFont typeface="Overpass Mono"/>
              <a:buNone/>
              <a:defRPr b="1" sz="12500">
                <a:latin typeface="Overpass Mono"/>
                <a:ea typeface="Overpass Mono"/>
                <a:cs typeface="Overpass Mono"/>
                <a:sym typeface="Overpass Mono"/>
              </a:defRPr>
            </a:lvl7pPr>
            <a:lvl8pPr lvl="7" algn="ctr">
              <a:lnSpc>
                <a:spcPct val="100000"/>
              </a:lnSpc>
              <a:spcBef>
                <a:spcPts val="0"/>
              </a:spcBef>
              <a:spcAft>
                <a:spcPts val="0"/>
              </a:spcAft>
              <a:buSzPts val="12500"/>
              <a:buFont typeface="Overpass Mono"/>
              <a:buNone/>
              <a:defRPr b="1" sz="12500">
                <a:latin typeface="Overpass Mono"/>
                <a:ea typeface="Overpass Mono"/>
                <a:cs typeface="Overpass Mono"/>
                <a:sym typeface="Overpass Mono"/>
              </a:defRPr>
            </a:lvl8pPr>
            <a:lvl9pPr lvl="8" algn="ctr">
              <a:lnSpc>
                <a:spcPct val="100000"/>
              </a:lnSpc>
              <a:spcBef>
                <a:spcPts val="0"/>
              </a:spcBef>
              <a:spcAft>
                <a:spcPts val="0"/>
              </a:spcAft>
              <a:buSzPts val="12500"/>
              <a:buFont typeface="Overpass Mono"/>
              <a:buNone/>
              <a:defRPr b="1" sz="12500">
                <a:latin typeface="Overpass Mono"/>
                <a:ea typeface="Overpass Mono"/>
                <a:cs typeface="Overpass Mono"/>
                <a:sym typeface="Overpass Mono"/>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13">
    <p:spTree>
      <p:nvGrpSpPr>
        <p:cNvPr id="152" name="Shape 152"/>
        <p:cNvGrpSpPr/>
        <p:nvPr/>
      </p:nvGrpSpPr>
      <p:grpSpPr>
        <a:xfrm>
          <a:off x="0" y="0"/>
          <a:ext cx="0" cy="0"/>
          <a:chOff x="0" y="0"/>
          <a:chExt cx="0" cy="0"/>
        </a:xfrm>
      </p:grpSpPr>
      <p:sp>
        <p:nvSpPr>
          <p:cNvPr id="153" name="Google Shape;153;p39"/>
          <p:cNvSpPr/>
          <p:nvPr/>
        </p:nvSpPr>
        <p:spPr>
          <a:xfrm>
            <a:off x="0" y="4357775"/>
            <a:ext cx="6633906" cy="785368"/>
          </a:xfrm>
          <a:custGeom>
            <a:rect b="b" l="l" r="r" t="t"/>
            <a:pathLst>
              <a:path extrusionOk="0" h="16396" w="17241">
                <a:moveTo>
                  <a:pt x="0" y="1"/>
                </a:moveTo>
                <a:lnTo>
                  <a:pt x="0" y="16396"/>
                </a:lnTo>
                <a:lnTo>
                  <a:pt x="17240" y="16396"/>
                </a:lnTo>
                <a:lnTo>
                  <a:pt x="17240" y="1"/>
                </a:lnTo>
                <a:close/>
              </a:path>
            </a:pathLst>
          </a:custGeom>
          <a:solidFill>
            <a:srgbClr val="D7073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 name="Google Shape;154;p39"/>
          <p:cNvSpPr/>
          <p:nvPr/>
        </p:nvSpPr>
        <p:spPr>
          <a:xfrm>
            <a:off x="8355575" y="4357775"/>
            <a:ext cx="788431" cy="785368"/>
          </a:xfrm>
          <a:custGeom>
            <a:rect b="b" l="l" r="r" t="t"/>
            <a:pathLst>
              <a:path extrusionOk="0" h="16396" w="17241">
                <a:moveTo>
                  <a:pt x="0" y="1"/>
                </a:moveTo>
                <a:lnTo>
                  <a:pt x="0" y="16396"/>
                </a:lnTo>
                <a:lnTo>
                  <a:pt x="17240" y="16396"/>
                </a:lnTo>
                <a:lnTo>
                  <a:pt x="17240"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 name="Google Shape;155;p39"/>
          <p:cNvSpPr/>
          <p:nvPr/>
        </p:nvSpPr>
        <p:spPr>
          <a:xfrm>
            <a:off x="1923700" y="0"/>
            <a:ext cx="7220221" cy="2724140"/>
          </a:xfrm>
          <a:custGeom>
            <a:rect b="b" l="l" r="r" t="t"/>
            <a:pathLst>
              <a:path extrusionOk="0" h="24170" w="52686">
                <a:moveTo>
                  <a:pt x="1" y="0"/>
                </a:moveTo>
                <a:lnTo>
                  <a:pt x="1" y="24170"/>
                </a:lnTo>
                <a:lnTo>
                  <a:pt x="52686" y="24170"/>
                </a:lnTo>
                <a:lnTo>
                  <a:pt x="52686" y="0"/>
                </a:lnTo>
                <a:close/>
              </a:path>
            </a:pathLst>
          </a:custGeom>
          <a:solidFill>
            <a:srgbClr val="4C67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 name="Google Shape;156;p39"/>
          <p:cNvSpPr txBox="1"/>
          <p:nvPr>
            <p:ph type="title"/>
          </p:nvPr>
        </p:nvSpPr>
        <p:spPr>
          <a:xfrm>
            <a:off x="2951850" y="700250"/>
            <a:ext cx="3240300" cy="669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4300"/>
            </a:lvl1pPr>
            <a:lvl2pPr lvl="1" algn="ctr">
              <a:lnSpc>
                <a:spcPct val="100000"/>
              </a:lnSpc>
              <a:spcBef>
                <a:spcPts val="0"/>
              </a:spcBef>
              <a:spcAft>
                <a:spcPts val="0"/>
              </a:spcAft>
              <a:buSzPts val="2800"/>
              <a:buNone/>
              <a:defRPr sz="3000">
                <a:solidFill>
                  <a:schemeClr val="dk1"/>
                </a:solidFill>
              </a:defRPr>
            </a:lvl2pPr>
            <a:lvl3pPr lvl="2" algn="ctr">
              <a:lnSpc>
                <a:spcPct val="100000"/>
              </a:lnSpc>
              <a:spcBef>
                <a:spcPts val="0"/>
              </a:spcBef>
              <a:spcAft>
                <a:spcPts val="0"/>
              </a:spcAft>
              <a:buSzPts val="2800"/>
              <a:buNone/>
              <a:defRPr sz="3000">
                <a:solidFill>
                  <a:schemeClr val="dk1"/>
                </a:solidFill>
              </a:defRPr>
            </a:lvl3pPr>
            <a:lvl4pPr lvl="3" algn="ctr">
              <a:lnSpc>
                <a:spcPct val="100000"/>
              </a:lnSpc>
              <a:spcBef>
                <a:spcPts val="0"/>
              </a:spcBef>
              <a:spcAft>
                <a:spcPts val="0"/>
              </a:spcAft>
              <a:buSzPts val="2800"/>
              <a:buNone/>
              <a:defRPr sz="3000">
                <a:solidFill>
                  <a:schemeClr val="dk1"/>
                </a:solidFill>
              </a:defRPr>
            </a:lvl4pPr>
            <a:lvl5pPr lvl="4" algn="ctr">
              <a:lnSpc>
                <a:spcPct val="100000"/>
              </a:lnSpc>
              <a:spcBef>
                <a:spcPts val="0"/>
              </a:spcBef>
              <a:spcAft>
                <a:spcPts val="0"/>
              </a:spcAft>
              <a:buSzPts val="2800"/>
              <a:buNone/>
              <a:defRPr sz="3000">
                <a:solidFill>
                  <a:schemeClr val="dk1"/>
                </a:solidFill>
              </a:defRPr>
            </a:lvl5pPr>
            <a:lvl6pPr lvl="5" algn="ctr">
              <a:lnSpc>
                <a:spcPct val="100000"/>
              </a:lnSpc>
              <a:spcBef>
                <a:spcPts val="0"/>
              </a:spcBef>
              <a:spcAft>
                <a:spcPts val="0"/>
              </a:spcAft>
              <a:buSzPts val="2800"/>
              <a:buNone/>
              <a:defRPr sz="3000">
                <a:solidFill>
                  <a:schemeClr val="dk1"/>
                </a:solidFill>
              </a:defRPr>
            </a:lvl6pPr>
            <a:lvl7pPr lvl="6" algn="ctr">
              <a:lnSpc>
                <a:spcPct val="100000"/>
              </a:lnSpc>
              <a:spcBef>
                <a:spcPts val="0"/>
              </a:spcBef>
              <a:spcAft>
                <a:spcPts val="0"/>
              </a:spcAft>
              <a:buSzPts val="2800"/>
              <a:buNone/>
              <a:defRPr sz="3000">
                <a:solidFill>
                  <a:schemeClr val="dk1"/>
                </a:solidFill>
              </a:defRPr>
            </a:lvl7pPr>
            <a:lvl8pPr lvl="7" algn="ctr">
              <a:lnSpc>
                <a:spcPct val="100000"/>
              </a:lnSpc>
              <a:spcBef>
                <a:spcPts val="0"/>
              </a:spcBef>
              <a:spcAft>
                <a:spcPts val="0"/>
              </a:spcAft>
              <a:buSzPts val="2800"/>
              <a:buNone/>
              <a:defRPr sz="3000">
                <a:solidFill>
                  <a:schemeClr val="dk1"/>
                </a:solidFill>
              </a:defRPr>
            </a:lvl8pPr>
            <a:lvl9pPr lvl="8" algn="ctr">
              <a:lnSpc>
                <a:spcPct val="100000"/>
              </a:lnSpc>
              <a:spcBef>
                <a:spcPts val="0"/>
              </a:spcBef>
              <a:spcAft>
                <a:spcPts val="0"/>
              </a:spcAft>
              <a:buSzPts val="2800"/>
              <a:buNone/>
              <a:defRPr sz="3000">
                <a:solidFill>
                  <a:schemeClr val="dk1"/>
                </a:solidFill>
              </a:defRPr>
            </a:lvl9pPr>
          </a:lstStyle>
          <a:p/>
        </p:txBody>
      </p:sp>
      <p:sp>
        <p:nvSpPr>
          <p:cNvPr id="157" name="Google Shape;157;p39"/>
          <p:cNvSpPr txBox="1"/>
          <p:nvPr>
            <p:ph idx="1" type="subTitle"/>
          </p:nvPr>
        </p:nvSpPr>
        <p:spPr>
          <a:xfrm>
            <a:off x="2951850" y="1515875"/>
            <a:ext cx="3240300" cy="1208400"/>
          </a:xfrm>
          <a:prstGeom prst="rect">
            <a:avLst/>
          </a:prstGeom>
          <a:noFill/>
          <a:ln>
            <a:noFill/>
          </a:ln>
        </p:spPr>
        <p:txBody>
          <a:bodyPr anchorCtr="0" anchor="t" bIns="91425" lIns="91425" spcFirstLastPara="1" rIns="91425" wrap="square" tIns="0">
            <a:noAutofit/>
          </a:bodyPr>
          <a:lstStyle>
            <a:lvl1pPr lvl="0" algn="ctr">
              <a:lnSpc>
                <a:spcPct val="100000"/>
              </a:lnSpc>
              <a:spcBef>
                <a:spcPts val="0"/>
              </a:spcBef>
              <a:spcAft>
                <a:spcPts val="0"/>
              </a:spcAft>
              <a:buClr>
                <a:schemeClr val="dk1"/>
              </a:buClr>
              <a:buSzPts val="3000"/>
              <a:buNone/>
              <a:defRPr sz="1600">
                <a:solidFill>
                  <a:schemeClr val="dk1"/>
                </a:solidFill>
              </a:defRPr>
            </a:lvl1pPr>
            <a:lvl2pPr lvl="1" algn="ctr">
              <a:lnSpc>
                <a:spcPct val="100000"/>
              </a:lnSpc>
              <a:spcBef>
                <a:spcPts val="0"/>
              </a:spcBef>
              <a:spcAft>
                <a:spcPts val="0"/>
              </a:spcAft>
              <a:buClr>
                <a:schemeClr val="dk1"/>
              </a:buClr>
              <a:buSzPts val="2800"/>
              <a:buNone/>
              <a:defRPr sz="2800">
                <a:solidFill>
                  <a:schemeClr val="dk1"/>
                </a:solidFill>
              </a:defRPr>
            </a:lvl2pPr>
            <a:lvl3pPr lvl="2" algn="ctr">
              <a:lnSpc>
                <a:spcPct val="100000"/>
              </a:lnSpc>
              <a:spcBef>
                <a:spcPts val="0"/>
              </a:spcBef>
              <a:spcAft>
                <a:spcPts val="0"/>
              </a:spcAft>
              <a:buClr>
                <a:schemeClr val="dk1"/>
              </a:buClr>
              <a:buSzPts val="2800"/>
              <a:buNone/>
              <a:defRPr sz="2800">
                <a:solidFill>
                  <a:schemeClr val="dk1"/>
                </a:solidFill>
              </a:defRPr>
            </a:lvl3pPr>
            <a:lvl4pPr lvl="3" algn="ctr">
              <a:lnSpc>
                <a:spcPct val="100000"/>
              </a:lnSpc>
              <a:spcBef>
                <a:spcPts val="0"/>
              </a:spcBef>
              <a:spcAft>
                <a:spcPts val="0"/>
              </a:spcAft>
              <a:buClr>
                <a:schemeClr val="dk1"/>
              </a:buClr>
              <a:buSzPts val="2800"/>
              <a:buNone/>
              <a:defRPr sz="2800">
                <a:solidFill>
                  <a:schemeClr val="dk1"/>
                </a:solidFill>
              </a:defRPr>
            </a:lvl4pPr>
            <a:lvl5pPr lvl="4" algn="ctr">
              <a:lnSpc>
                <a:spcPct val="100000"/>
              </a:lnSpc>
              <a:spcBef>
                <a:spcPts val="0"/>
              </a:spcBef>
              <a:spcAft>
                <a:spcPts val="0"/>
              </a:spcAft>
              <a:buClr>
                <a:schemeClr val="dk1"/>
              </a:buClr>
              <a:buSzPts val="2800"/>
              <a:buNone/>
              <a:defRPr sz="2800">
                <a:solidFill>
                  <a:schemeClr val="dk1"/>
                </a:solidFill>
              </a:defRPr>
            </a:lvl5pPr>
            <a:lvl6pPr lvl="5" algn="ctr">
              <a:lnSpc>
                <a:spcPct val="100000"/>
              </a:lnSpc>
              <a:spcBef>
                <a:spcPts val="0"/>
              </a:spcBef>
              <a:spcAft>
                <a:spcPts val="0"/>
              </a:spcAft>
              <a:buClr>
                <a:schemeClr val="dk1"/>
              </a:buClr>
              <a:buSzPts val="2800"/>
              <a:buNone/>
              <a:defRPr sz="2800">
                <a:solidFill>
                  <a:schemeClr val="dk1"/>
                </a:solidFill>
              </a:defRPr>
            </a:lvl6pPr>
            <a:lvl7pPr lvl="6" algn="ctr">
              <a:lnSpc>
                <a:spcPct val="100000"/>
              </a:lnSpc>
              <a:spcBef>
                <a:spcPts val="0"/>
              </a:spcBef>
              <a:spcAft>
                <a:spcPts val="0"/>
              </a:spcAft>
              <a:buClr>
                <a:schemeClr val="dk1"/>
              </a:buClr>
              <a:buSzPts val="2800"/>
              <a:buNone/>
              <a:defRPr sz="2800">
                <a:solidFill>
                  <a:schemeClr val="dk1"/>
                </a:solidFill>
              </a:defRPr>
            </a:lvl7pPr>
            <a:lvl8pPr lvl="7" algn="ctr">
              <a:lnSpc>
                <a:spcPct val="100000"/>
              </a:lnSpc>
              <a:spcBef>
                <a:spcPts val="0"/>
              </a:spcBef>
              <a:spcAft>
                <a:spcPts val="0"/>
              </a:spcAft>
              <a:buClr>
                <a:schemeClr val="dk1"/>
              </a:buClr>
              <a:buSzPts val="2800"/>
              <a:buNone/>
              <a:defRPr sz="2800">
                <a:solidFill>
                  <a:schemeClr val="dk1"/>
                </a:solidFill>
              </a:defRPr>
            </a:lvl8pPr>
            <a:lvl9pPr lvl="8" algn="ctr">
              <a:lnSpc>
                <a:spcPct val="100000"/>
              </a:lnSpc>
              <a:spcBef>
                <a:spcPts val="0"/>
              </a:spcBef>
              <a:spcAft>
                <a:spcPts val="0"/>
              </a:spcAft>
              <a:buClr>
                <a:schemeClr val="dk1"/>
              </a:buClr>
              <a:buSzPts val="2800"/>
              <a:buNone/>
              <a:defRPr sz="2800">
                <a:solidFill>
                  <a:schemeClr val="dk1"/>
                </a:solidFill>
              </a:defRPr>
            </a:lvl9pPr>
          </a:lstStyle>
          <a:p/>
        </p:txBody>
      </p:sp>
      <p:sp>
        <p:nvSpPr>
          <p:cNvPr id="158" name="Google Shape;158;p39"/>
          <p:cNvSpPr/>
          <p:nvPr/>
        </p:nvSpPr>
        <p:spPr>
          <a:xfrm>
            <a:off x="7377200" y="2089950"/>
            <a:ext cx="1766704" cy="356851"/>
          </a:xfrm>
          <a:custGeom>
            <a:rect b="b" l="l" r="r" t="t"/>
            <a:pathLst>
              <a:path extrusionOk="0" h="2775" w="15325">
                <a:moveTo>
                  <a:pt x="1" y="0"/>
                </a:moveTo>
                <a:lnTo>
                  <a:pt x="1" y="2774"/>
                </a:lnTo>
                <a:lnTo>
                  <a:pt x="15324" y="2774"/>
                </a:lnTo>
                <a:lnTo>
                  <a:pt x="15324" y="0"/>
                </a:lnTo>
                <a:close/>
              </a:path>
            </a:pathLst>
          </a:cu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 name="Google Shape;159;p39"/>
          <p:cNvSpPr/>
          <p:nvPr/>
        </p:nvSpPr>
        <p:spPr>
          <a:xfrm>
            <a:off x="357025" y="2089950"/>
            <a:ext cx="2071751" cy="356851"/>
          </a:xfrm>
          <a:custGeom>
            <a:rect b="b" l="l" r="r" t="t"/>
            <a:pathLst>
              <a:path extrusionOk="0" h="2775" w="4300">
                <a:moveTo>
                  <a:pt x="1" y="0"/>
                </a:moveTo>
                <a:lnTo>
                  <a:pt x="1" y="2774"/>
                </a:lnTo>
                <a:lnTo>
                  <a:pt x="4299" y="2774"/>
                </a:lnTo>
                <a:lnTo>
                  <a:pt x="4299" y="0"/>
                </a:lnTo>
                <a:close/>
              </a:path>
            </a:pathLst>
          </a:custGeom>
          <a:solidFill>
            <a:srgbClr val="FFFFFF">
              <a:alpha val="156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 name="Google Shape;160;p39"/>
          <p:cNvSpPr/>
          <p:nvPr/>
        </p:nvSpPr>
        <p:spPr>
          <a:xfrm>
            <a:off x="6810278" y="1500450"/>
            <a:ext cx="1104154" cy="356872"/>
          </a:xfrm>
          <a:custGeom>
            <a:rect b="b" l="l" r="r" t="t"/>
            <a:pathLst>
              <a:path extrusionOk="0" h="2775" w="18027">
                <a:moveTo>
                  <a:pt x="0" y="0"/>
                </a:moveTo>
                <a:lnTo>
                  <a:pt x="0" y="2774"/>
                </a:lnTo>
                <a:lnTo>
                  <a:pt x="18026" y="2774"/>
                </a:lnTo>
                <a:lnTo>
                  <a:pt x="18026" y="0"/>
                </a:lnTo>
                <a:close/>
              </a:path>
            </a:pathLst>
          </a:custGeom>
          <a:solidFill>
            <a:srgbClr val="FFFFFF">
              <a:alpha val="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 name="Google Shape;161;p39"/>
          <p:cNvSpPr/>
          <p:nvPr/>
        </p:nvSpPr>
        <p:spPr>
          <a:xfrm>
            <a:off x="6896029" y="2679300"/>
            <a:ext cx="2247805" cy="355450"/>
          </a:xfrm>
          <a:custGeom>
            <a:rect b="b" l="l" r="r" t="t"/>
            <a:pathLst>
              <a:path extrusionOk="0" h="2764" w="12872">
                <a:moveTo>
                  <a:pt x="1" y="1"/>
                </a:moveTo>
                <a:lnTo>
                  <a:pt x="1" y="2763"/>
                </a:lnTo>
                <a:lnTo>
                  <a:pt x="12871" y="2763"/>
                </a:lnTo>
                <a:lnTo>
                  <a:pt x="12871" y="1"/>
                </a:lnTo>
                <a:close/>
              </a:path>
            </a:pathLst>
          </a:custGeom>
          <a:solidFill>
            <a:srgbClr val="FFFFFF">
              <a:alpha val="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 name="Google Shape;162;p39"/>
          <p:cNvSpPr/>
          <p:nvPr/>
        </p:nvSpPr>
        <p:spPr>
          <a:xfrm>
            <a:off x="8105579" y="1500450"/>
            <a:ext cx="1038298" cy="356872"/>
          </a:xfrm>
          <a:custGeom>
            <a:rect b="b" l="l" r="r" t="t"/>
            <a:pathLst>
              <a:path extrusionOk="0" h="2775" w="2882">
                <a:moveTo>
                  <a:pt x="1" y="0"/>
                </a:moveTo>
                <a:lnTo>
                  <a:pt x="1" y="2774"/>
                </a:lnTo>
                <a:lnTo>
                  <a:pt x="2882" y="2774"/>
                </a:lnTo>
                <a:lnTo>
                  <a:pt x="2882" y="0"/>
                </a:lnTo>
                <a:close/>
              </a:path>
            </a:pathLst>
          </a:custGeom>
          <a:solidFill>
            <a:srgbClr val="FFFFFF">
              <a:alpha val="5607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 name="Google Shape;163;p39"/>
          <p:cNvSpPr/>
          <p:nvPr/>
        </p:nvSpPr>
        <p:spPr>
          <a:xfrm>
            <a:off x="6739789" y="3268775"/>
            <a:ext cx="1104128" cy="355450"/>
          </a:xfrm>
          <a:custGeom>
            <a:rect b="b" l="l" r="r" t="t"/>
            <a:pathLst>
              <a:path extrusionOk="0" h="2764" w="18396">
                <a:moveTo>
                  <a:pt x="1" y="1"/>
                </a:moveTo>
                <a:lnTo>
                  <a:pt x="1" y="2763"/>
                </a:lnTo>
                <a:lnTo>
                  <a:pt x="18396" y="2763"/>
                </a:lnTo>
                <a:lnTo>
                  <a:pt x="18396" y="1"/>
                </a:lnTo>
                <a:close/>
              </a:path>
            </a:pathLst>
          </a:custGeom>
          <a:solidFill>
            <a:srgbClr val="FFFFFF">
              <a:alpha val="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 name="Google Shape;164;p39"/>
          <p:cNvSpPr/>
          <p:nvPr/>
        </p:nvSpPr>
        <p:spPr>
          <a:xfrm>
            <a:off x="18" y="3268775"/>
            <a:ext cx="1038298" cy="355450"/>
          </a:xfrm>
          <a:custGeom>
            <a:rect b="b" l="l" r="r" t="t"/>
            <a:pathLst>
              <a:path extrusionOk="0" h="2764" w="2882">
                <a:moveTo>
                  <a:pt x="0" y="1"/>
                </a:moveTo>
                <a:lnTo>
                  <a:pt x="0" y="2763"/>
                </a:lnTo>
                <a:lnTo>
                  <a:pt x="2881" y="2763"/>
                </a:lnTo>
                <a:lnTo>
                  <a:pt x="2881" y="1"/>
                </a:lnTo>
                <a:close/>
              </a:path>
            </a:pathLst>
          </a:custGeom>
          <a:solidFill>
            <a:srgbClr val="FFFFFF">
              <a:alpha val="5019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 name="Google Shape;165;p39"/>
          <p:cNvSpPr/>
          <p:nvPr/>
        </p:nvSpPr>
        <p:spPr>
          <a:xfrm>
            <a:off x="10" y="1500456"/>
            <a:ext cx="1104138" cy="356858"/>
          </a:xfrm>
          <a:custGeom>
            <a:rect b="b" l="l" r="r" t="t"/>
            <a:pathLst>
              <a:path extrusionOk="0" h="2775" w="8586">
                <a:moveTo>
                  <a:pt x="1" y="0"/>
                </a:moveTo>
                <a:lnTo>
                  <a:pt x="1" y="2774"/>
                </a:lnTo>
                <a:lnTo>
                  <a:pt x="8585" y="2774"/>
                </a:lnTo>
                <a:lnTo>
                  <a:pt x="8585" y="0"/>
                </a:lnTo>
                <a:close/>
              </a:path>
            </a:pathLst>
          </a:custGeom>
          <a:solidFill>
            <a:srgbClr val="FFFFFF">
              <a:alpha val="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 name="Google Shape;166;p39"/>
          <p:cNvSpPr/>
          <p:nvPr/>
        </p:nvSpPr>
        <p:spPr>
          <a:xfrm>
            <a:off x="1299972" y="1500450"/>
            <a:ext cx="490621" cy="356872"/>
          </a:xfrm>
          <a:custGeom>
            <a:rect b="b" l="l" r="r" t="t"/>
            <a:pathLst>
              <a:path extrusionOk="0" h="2775" w="18396">
                <a:moveTo>
                  <a:pt x="0" y="0"/>
                </a:moveTo>
                <a:lnTo>
                  <a:pt x="0" y="2774"/>
                </a:lnTo>
                <a:lnTo>
                  <a:pt x="18396" y="2774"/>
                </a:lnTo>
                <a:lnTo>
                  <a:pt x="18396" y="0"/>
                </a:lnTo>
                <a:close/>
              </a:path>
            </a:pathLst>
          </a:custGeom>
          <a:solidFill>
            <a:srgbClr val="FFFFFF">
              <a:alpha val="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slideLayout" Target="../slideLayouts/slideLayout22.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24" Type="http://schemas.openxmlformats.org/officeDocument/2006/relationships/theme" Target="../theme/theme1.xml"/><Relationship Id="rId12" Type="http://schemas.openxmlformats.org/officeDocument/2006/relationships/slideLayout" Target="../slideLayouts/slideLayout12.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1B212C"/>
        </a:solidFill>
      </p:bgPr>
    </p:bg>
    <p:spTree>
      <p:nvGrpSpPr>
        <p:cNvPr id="5" name="Shape 5"/>
        <p:cNvGrpSpPr/>
        <p:nvPr/>
      </p:nvGrpSpPr>
      <p:grpSpPr>
        <a:xfrm>
          <a:off x="0" y="0"/>
          <a:ext cx="0" cy="0"/>
          <a:chOff x="0" y="0"/>
          <a:chExt cx="0" cy="0"/>
        </a:xfrm>
      </p:grpSpPr>
      <p:sp>
        <p:nvSpPr>
          <p:cNvPr id="6" name="Google Shape;6;p2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lt1"/>
              </a:buClr>
              <a:buSzPts val="2800"/>
              <a:buFont typeface="Overpass Mono"/>
              <a:buNone/>
              <a:defRPr b="1" i="0" sz="2800" u="none" cap="none" strike="noStrike">
                <a:solidFill>
                  <a:schemeClr val="lt1"/>
                </a:solidFill>
                <a:latin typeface="Overpass Mono"/>
                <a:ea typeface="Overpass Mono"/>
                <a:cs typeface="Overpass Mono"/>
                <a:sym typeface="Overpass Mono"/>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2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lt1"/>
              </a:buClr>
              <a:buSzPts val="1800"/>
              <a:buFont typeface="Anaheim"/>
              <a:buChar char="●"/>
              <a:defRPr b="0" i="0" sz="1800" u="none" cap="none" strike="noStrike">
                <a:solidFill>
                  <a:schemeClr val="lt1"/>
                </a:solidFill>
                <a:latin typeface="Anaheim"/>
                <a:ea typeface="Anaheim"/>
                <a:cs typeface="Anaheim"/>
                <a:sym typeface="Anaheim"/>
              </a:defRPr>
            </a:lvl1pPr>
            <a:lvl2pPr indent="-317500" lvl="1" marL="914400" marR="0" rtl="0" algn="l">
              <a:lnSpc>
                <a:spcPct val="115000"/>
              </a:lnSpc>
              <a:spcBef>
                <a:spcPts val="1600"/>
              </a:spcBef>
              <a:spcAft>
                <a:spcPts val="0"/>
              </a:spcAft>
              <a:buClr>
                <a:schemeClr val="lt1"/>
              </a:buClr>
              <a:buSzPts val="1400"/>
              <a:buFont typeface="Anaheim"/>
              <a:buChar char="○"/>
              <a:defRPr b="0" i="0" sz="1400" u="none" cap="none" strike="noStrike">
                <a:solidFill>
                  <a:schemeClr val="lt1"/>
                </a:solidFill>
                <a:latin typeface="Anaheim"/>
                <a:ea typeface="Anaheim"/>
                <a:cs typeface="Anaheim"/>
                <a:sym typeface="Anaheim"/>
              </a:defRPr>
            </a:lvl2pPr>
            <a:lvl3pPr indent="-317500" lvl="2" marL="1371600" marR="0" rtl="0" algn="l">
              <a:lnSpc>
                <a:spcPct val="115000"/>
              </a:lnSpc>
              <a:spcBef>
                <a:spcPts val="1600"/>
              </a:spcBef>
              <a:spcAft>
                <a:spcPts val="0"/>
              </a:spcAft>
              <a:buClr>
                <a:schemeClr val="lt1"/>
              </a:buClr>
              <a:buSzPts val="1400"/>
              <a:buFont typeface="Anaheim"/>
              <a:buChar char="■"/>
              <a:defRPr b="0" i="0" sz="1400" u="none" cap="none" strike="noStrike">
                <a:solidFill>
                  <a:schemeClr val="lt1"/>
                </a:solidFill>
                <a:latin typeface="Anaheim"/>
                <a:ea typeface="Anaheim"/>
                <a:cs typeface="Anaheim"/>
                <a:sym typeface="Anaheim"/>
              </a:defRPr>
            </a:lvl3pPr>
            <a:lvl4pPr indent="-317500" lvl="3" marL="1828800" marR="0" rtl="0" algn="l">
              <a:lnSpc>
                <a:spcPct val="115000"/>
              </a:lnSpc>
              <a:spcBef>
                <a:spcPts val="1600"/>
              </a:spcBef>
              <a:spcAft>
                <a:spcPts val="0"/>
              </a:spcAft>
              <a:buClr>
                <a:schemeClr val="lt1"/>
              </a:buClr>
              <a:buSzPts val="1400"/>
              <a:buFont typeface="Anaheim"/>
              <a:buChar char="●"/>
              <a:defRPr b="0" i="0" sz="1400" u="none" cap="none" strike="noStrike">
                <a:solidFill>
                  <a:schemeClr val="lt1"/>
                </a:solidFill>
                <a:latin typeface="Anaheim"/>
                <a:ea typeface="Anaheim"/>
                <a:cs typeface="Anaheim"/>
                <a:sym typeface="Anaheim"/>
              </a:defRPr>
            </a:lvl4pPr>
            <a:lvl5pPr indent="-317500" lvl="4" marL="2286000" marR="0" rtl="0" algn="l">
              <a:lnSpc>
                <a:spcPct val="115000"/>
              </a:lnSpc>
              <a:spcBef>
                <a:spcPts val="1600"/>
              </a:spcBef>
              <a:spcAft>
                <a:spcPts val="0"/>
              </a:spcAft>
              <a:buClr>
                <a:schemeClr val="lt1"/>
              </a:buClr>
              <a:buSzPts val="1400"/>
              <a:buFont typeface="Anaheim"/>
              <a:buChar char="○"/>
              <a:defRPr b="0" i="0" sz="1400" u="none" cap="none" strike="noStrike">
                <a:solidFill>
                  <a:schemeClr val="lt1"/>
                </a:solidFill>
                <a:latin typeface="Anaheim"/>
                <a:ea typeface="Anaheim"/>
                <a:cs typeface="Anaheim"/>
                <a:sym typeface="Anaheim"/>
              </a:defRPr>
            </a:lvl5pPr>
            <a:lvl6pPr indent="-317500" lvl="5" marL="2743200" marR="0" rtl="0" algn="l">
              <a:lnSpc>
                <a:spcPct val="115000"/>
              </a:lnSpc>
              <a:spcBef>
                <a:spcPts val="1600"/>
              </a:spcBef>
              <a:spcAft>
                <a:spcPts val="0"/>
              </a:spcAft>
              <a:buClr>
                <a:schemeClr val="lt1"/>
              </a:buClr>
              <a:buSzPts val="1400"/>
              <a:buFont typeface="Anaheim"/>
              <a:buChar char="■"/>
              <a:defRPr b="0" i="0" sz="1400" u="none" cap="none" strike="noStrike">
                <a:solidFill>
                  <a:schemeClr val="lt1"/>
                </a:solidFill>
                <a:latin typeface="Anaheim"/>
                <a:ea typeface="Anaheim"/>
                <a:cs typeface="Anaheim"/>
                <a:sym typeface="Anaheim"/>
              </a:defRPr>
            </a:lvl6pPr>
            <a:lvl7pPr indent="-317500" lvl="6" marL="3200400" marR="0" rtl="0" algn="l">
              <a:lnSpc>
                <a:spcPct val="115000"/>
              </a:lnSpc>
              <a:spcBef>
                <a:spcPts val="1600"/>
              </a:spcBef>
              <a:spcAft>
                <a:spcPts val="0"/>
              </a:spcAft>
              <a:buClr>
                <a:schemeClr val="lt1"/>
              </a:buClr>
              <a:buSzPts val="1400"/>
              <a:buFont typeface="Anaheim"/>
              <a:buChar char="●"/>
              <a:defRPr b="0" i="0" sz="1400" u="none" cap="none" strike="noStrike">
                <a:solidFill>
                  <a:schemeClr val="lt1"/>
                </a:solidFill>
                <a:latin typeface="Anaheim"/>
                <a:ea typeface="Anaheim"/>
                <a:cs typeface="Anaheim"/>
                <a:sym typeface="Anaheim"/>
              </a:defRPr>
            </a:lvl7pPr>
            <a:lvl8pPr indent="-317500" lvl="7" marL="3657600" marR="0" rtl="0" algn="l">
              <a:lnSpc>
                <a:spcPct val="115000"/>
              </a:lnSpc>
              <a:spcBef>
                <a:spcPts val="1600"/>
              </a:spcBef>
              <a:spcAft>
                <a:spcPts val="0"/>
              </a:spcAft>
              <a:buClr>
                <a:schemeClr val="lt1"/>
              </a:buClr>
              <a:buSzPts val="1400"/>
              <a:buFont typeface="Anaheim"/>
              <a:buChar char="○"/>
              <a:defRPr b="0" i="0" sz="1400" u="none" cap="none" strike="noStrike">
                <a:solidFill>
                  <a:schemeClr val="lt1"/>
                </a:solidFill>
                <a:latin typeface="Anaheim"/>
                <a:ea typeface="Anaheim"/>
                <a:cs typeface="Anaheim"/>
                <a:sym typeface="Anaheim"/>
              </a:defRPr>
            </a:lvl8pPr>
            <a:lvl9pPr indent="-317500" lvl="8" marL="4114800" marR="0" rtl="0" algn="l">
              <a:lnSpc>
                <a:spcPct val="115000"/>
              </a:lnSpc>
              <a:spcBef>
                <a:spcPts val="1600"/>
              </a:spcBef>
              <a:spcAft>
                <a:spcPts val="1600"/>
              </a:spcAft>
              <a:buClr>
                <a:schemeClr val="lt1"/>
              </a:buClr>
              <a:buSzPts val="1400"/>
              <a:buFont typeface="Anaheim"/>
              <a:buChar char="■"/>
              <a:defRPr b="0" i="0" sz="1400" u="none" cap="none" strike="noStrike">
                <a:solidFill>
                  <a:schemeClr val="lt1"/>
                </a:solidFill>
                <a:latin typeface="Anaheim"/>
                <a:ea typeface="Anaheim"/>
                <a:cs typeface="Anaheim"/>
                <a:sym typeface="Anaheim"/>
              </a:defRPr>
            </a:lvl9pPr>
          </a:lstStyle>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454">
          <p15:clr>
            <a:srgbClr val="EA4335"/>
          </p15:clr>
        </p15:guide>
        <p15:guide id="2" pos="5306">
          <p15:clr>
            <a:srgbClr val="EA4335"/>
          </p15:clr>
        </p15:guide>
        <p15:guide id="3" orient="horz" pos="340">
          <p15:clr>
            <a:srgbClr val="EA4335"/>
          </p15:clr>
        </p15:guide>
        <p15:guide id="4" orient="horz" pos="2898">
          <p15:clr>
            <a:srgbClr val="EA4335"/>
          </p15:clr>
        </p15:guide>
      </p15:sldGuideLst>
    </p:ext>
  </p:extLst>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1B212C"/>
        </a:solidFill>
      </p:bgPr>
    </p:bg>
    <p:spTree>
      <p:nvGrpSpPr>
        <p:cNvPr id="319" name="Shape 319"/>
        <p:cNvGrpSpPr/>
        <p:nvPr/>
      </p:nvGrpSpPr>
      <p:grpSpPr>
        <a:xfrm>
          <a:off x="0" y="0"/>
          <a:ext cx="0" cy="0"/>
          <a:chOff x="0" y="0"/>
          <a:chExt cx="0" cy="0"/>
        </a:xfrm>
      </p:grpSpPr>
      <p:sp>
        <p:nvSpPr>
          <p:cNvPr id="320" name="Google Shape;320;p37"/>
          <p:cNvSpPr txBox="1"/>
          <p:nvPr>
            <p:ph type="title"/>
          </p:nvPr>
        </p:nvSpPr>
        <p:spPr>
          <a:xfrm>
            <a:off x="1068100" y="933450"/>
            <a:ext cx="7047300" cy="4824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FFFFFF"/>
              </a:buClr>
              <a:buSzPts val="2400"/>
              <a:buFont typeface="Proxima Nova Semibold"/>
              <a:buNone/>
              <a:defRPr b="0" i="0" sz="2400" u="none" cap="none" strike="noStrike">
                <a:solidFill>
                  <a:srgbClr val="FFFFFF"/>
                </a:solidFill>
                <a:latin typeface="Proxima Nova Semibold"/>
                <a:ea typeface="Proxima Nova Semibold"/>
                <a:cs typeface="Proxima Nova Semibold"/>
                <a:sym typeface="Proxima Nova Semibold"/>
              </a:defRPr>
            </a:lvl1pPr>
            <a:lvl2pPr lvl="1" marR="0" rtl="0" algn="ctr">
              <a:lnSpc>
                <a:spcPct val="100000"/>
              </a:lnSpc>
              <a:spcBef>
                <a:spcPts val="0"/>
              </a:spcBef>
              <a:spcAft>
                <a:spcPts val="0"/>
              </a:spcAft>
              <a:buClr>
                <a:srgbClr val="FFFFFF"/>
              </a:buClr>
              <a:buSzPts val="2400"/>
              <a:buFont typeface="Proxima Nova Semibold"/>
              <a:buNone/>
              <a:defRPr b="0" i="0" sz="2400" u="none" cap="none" strike="noStrike">
                <a:solidFill>
                  <a:srgbClr val="FFFFFF"/>
                </a:solidFill>
                <a:latin typeface="Proxima Nova Semibold"/>
                <a:ea typeface="Proxima Nova Semibold"/>
                <a:cs typeface="Proxima Nova Semibold"/>
                <a:sym typeface="Proxima Nova Semibold"/>
              </a:defRPr>
            </a:lvl2pPr>
            <a:lvl3pPr lvl="2" marR="0" rtl="0" algn="ctr">
              <a:lnSpc>
                <a:spcPct val="100000"/>
              </a:lnSpc>
              <a:spcBef>
                <a:spcPts val="0"/>
              </a:spcBef>
              <a:spcAft>
                <a:spcPts val="0"/>
              </a:spcAft>
              <a:buClr>
                <a:srgbClr val="FFFFFF"/>
              </a:buClr>
              <a:buSzPts val="2400"/>
              <a:buFont typeface="Proxima Nova Semibold"/>
              <a:buNone/>
              <a:defRPr b="0" i="0" sz="2400" u="none" cap="none" strike="noStrike">
                <a:solidFill>
                  <a:srgbClr val="FFFFFF"/>
                </a:solidFill>
                <a:latin typeface="Proxima Nova Semibold"/>
                <a:ea typeface="Proxima Nova Semibold"/>
                <a:cs typeface="Proxima Nova Semibold"/>
                <a:sym typeface="Proxima Nova Semibold"/>
              </a:defRPr>
            </a:lvl3pPr>
            <a:lvl4pPr lvl="3" marR="0" rtl="0" algn="ctr">
              <a:lnSpc>
                <a:spcPct val="100000"/>
              </a:lnSpc>
              <a:spcBef>
                <a:spcPts val="0"/>
              </a:spcBef>
              <a:spcAft>
                <a:spcPts val="0"/>
              </a:spcAft>
              <a:buClr>
                <a:srgbClr val="FFFFFF"/>
              </a:buClr>
              <a:buSzPts val="2400"/>
              <a:buFont typeface="Proxima Nova Semibold"/>
              <a:buNone/>
              <a:defRPr b="0" i="0" sz="2400" u="none" cap="none" strike="noStrike">
                <a:solidFill>
                  <a:srgbClr val="FFFFFF"/>
                </a:solidFill>
                <a:latin typeface="Proxima Nova Semibold"/>
                <a:ea typeface="Proxima Nova Semibold"/>
                <a:cs typeface="Proxima Nova Semibold"/>
                <a:sym typeface="Proxima Nova Semibold"/>
              </a:defRPr>
            </a:lvl4pPr>
            <a:lvl5pPr lvl="4" marR="0" rtl="0" algn="ctr">
              <a:lnSpc>
                <a:spcPct val="100000"/>
              </a:lnSpc>
              <a:spcBef>
                <a:spcPts val="0"/>
              </a:spcBef>
              <a:spcAft>
                <a:spcPts val="0"/>
              </a:spcAft>
              <a:buClr>
                <a:srgbClr val="FFFFFF"/>
              </a:buClr>
              <a:buSzPts val="2400"/>
              <a:buFont typeface="Proxima Nova Semibold"/>
              <a:buNone/>
              <a:defRPr b="0" i="0" sz="2400" u="none" cap="none" strike="noStrike">
                <a:solidFill>
                  <a:srgbClr val="FFFFFF"/>
                </a:solidFill>
                <a:latin typeface="Proxima Nova Semibold"/>
                <a:ea typeface="Proxima Nova Semibold"/>
                <a:cs typeface="Proxima Nova Semibold"/>
                <a:sym typeface="Proxima Nova Semibold"/>
              </a:defRPr>
            </a:lvl5pPr>
            <a:lvl6pPr lvl="5" marR="0" rtl="0" algn="ctr">
              <a:lnSpc>
                <a:spcPct val="100000"/>
              </a:lnSpc>
              <a:spcBef>
                <a:spcPts val="0"/>
              </a:spcBef>
              <a:spcAft>
                <a:spcPts val="0"/>
              </a:spcAft>
              <a:buClr>
                <a:srgbClr val="FFFFFF"/>
              </a:buClr>
              <a:buSzPts val="2400"/>
              <a:buFont typeface="Proxima Nova Semibold"/>
              <a:buNone/>
              <a:defRPr b="0" i="0" sz="2400" u="none" cap="none" strike="noStrike">
                <a:solidFill>
                  <a:srgbClr val="FFFFFF"/>
                </a:solidFill>
                <a:latin typeface="Proxima Nova Semibold"/>
                <a:ea typeface="Proxima Nova Semibold"/>
                <a:cs typeface="Proxima Nova Semibold"/>
                <a:sym typeface="Proxima Nova Semibold"/>
              </a:defRPr>
            </a:lvl6pPr>
            <a:lvl7pPr lvl="6" marR="0" rtl="0" algn="ctr">
              <a:lnSpc>
                <a:spcPct val="100000"/>
              </a:lnSpc>
              <a:spcBef>
                <a:spcPts val="0"/>
              </a:spcBef>
              <a:spcAft>
                <a:spcPts val="0"/>
              </a:spcAft>
              <a:buClr>
                <a:srgbClr val="FFFFFF"/>
              </a:buClr>
              <a:buSzPts val="2400"/>
              <a:buFont typeface="Proxima Nova Semibold"/>
              <a:buNone/>
              <a:defRPr b="0" i="0" sz="2400" u="none" cap="none" strike="noStrike">
                <a:solidFill>
                  <a:srgbClr val="FFFFFF"/>
                </a:solidFill>
                <a:latin typeface="Proxima Nova Semibold"/>
                <a:ea typeface="Proxima Nova Semibold"/>
                <a:cs typeface="Proxima Nova Semibold"/>
                <a:sym typeface="Proxima Nova Semibold"/>
              </a:defRPr>
            </a:lvl7pPr>
            <a:lvl8pPr lvl="7" marR="0" rtl="0" algn="ctr">
              <a:lnSpc>
                <a:spcPct val="100000"/>
              </a:lnSpc>
              <a:spcBef>
                <a:spcPts val="0"/>
              </a:spcBef>
              <a:spcAft>
                <a:spcPts val="0"/>
              </a:spcAft>
              <a:buClr>
                <a:srgbClr val="FFFFFF"/>
              </a:buClr>
              <a:buSzPts val="2400"/>
              <a:buFont typeface="Proxima Nova Semibold"/>
              <a:buNone/>
              <a:defRPr b="0" i="0" sz="2400" u="none" cap="none" strike="noStrike">
                <a:solidFill>
                  <a:srgbClr val="FFFFFF"/>
                </a:solidFill>
                <a:latin typeface="Proxima Nova Semibold"/>
                <a:ea typeface="Proxima Nova Semibold"/>
                <a:cs typeface="Proxima Nova Semibold"/>
                <a:sym typeface="Proxima Nova Semibold"/>
              </a:defRPr>
            </a:lvl8pPr>
            <a:lvl9pPr lvl="8" marR="0" rtl="0" algn="ctr">
              <a:lnSpc>
                <a:spcPct val="100000"/>
              </a:lnSpc>
              <a:spcBef>
                <a:spcPts val="0"/>
              </a:spcBef>
              <a:spcAft>
                <a:spcPts val="0"/>
              </a:spcAft>
              <a:buClr>
                <a:srgbClr val="FFFFFF"/>
              </a:buClr>
              <a:buSzPts val="2400"/>
              <a:buFont typeface="Proxima Nova Semibold"/>
              <a:buNone/>
              <a:defRPr b="0" i="0" sz="2400" u="none" cap="none" strike="noStrike">
                <a:solidFill>
                  <a:srgbClr val="FFFFFF"/>
                </a:solidFill>
                <a:latin typeface="Proxima Nova Semibold"/>
                <a:ea typeface="Proxima Nova Semibold"/>
                <a:cs typeface="Proxima Nova Semibold"/>
                <a:sym typeface="Proxima Nova Semibold"/>
              </a:defRPr>
            </a:lvl9pPr>
          </a:lstStyle>
          <a:p/>
        </p:txBody>
      </p:sp>
      <p:sp>
        <p:nvSpPr>
          <p:cNvPr id="321" name="Google Shape;321;p37"/>
          <p:cNvSpPr txBox="1"/>
          <p:nvPr>
            <p:ph idx="1" type="body"/>
          </p:nvPr>
        </p:nvSpPr>
        <p:spPr>
          <a:xfrm>
            <a:off x="1068100" y="1695450"/>
            <a:ext cx="7047300" cy="25020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15000"/>
              </a:lnSpc>
              <a:spcBef>
                <a:spcPts val="0"/>
              </a:spcBef>
              <a:spcAft>
                <a:spcPts val="0"/>
              </a:spcAft>
              <a:buClr>
                <a:srgbClr val="435D74"/>
              </a:buClr>
              <a:buSzPts val="1100"/>
              <a:buFont typeface="Proxima Nova"/>
              <a:buChar char="●"/>
              <a:defRPr b="0" i="0" sz="1100" u="none" cap="none" strike="noStrike">
                <a:solidFill>
                  <a:srgbClr val="435D74"/>
                </a:solidFill>
                <a:latin typeface="Proxima Nova"/>
                <a:ea typeface="Proxima Nova"/>
                <a:cs typeface="Proxima Nova"/>
                <a:sym typeface="Proxima Nova"/>
              </a:defRPr>
            </a:lvl1pPr>
            <a:lvl2pPr indent="-298450" lvl="1" marL="914400" marR="0" rtl="0" algn="l">
              <a:lnSpc>
                <a:spcPct val="115000"/>
              </a:lnSpc>
              <a:spcBef>
                <a:spcPts val="0"/>
              </a:spcBef>
              <a:spcAft>
                <a:spcPts val="0"/>
              </a:spcAft>
              <a:buClr>
                <a:srgbClr val="435D74"/>
              </a:buClr>
              <a:buSzPts val="1100"/>
              <a:buFont typeface="Proxima Nova"/>
              <a:buChar char="○"/>
              <a:defRPr b="0" i="0" sz="1100" u="none" cap="none" strike="noStrike">
                <a:solidFill>
                  <a:srgbClr val="435D74"/>
                </a:solidFill>
                <a:latin typeface="Proxima Nova"/>
                <a:ea typeface="Proxima Nova"/>
                <a:cs typeface="Proxima Nova"/>
                <a:sym typeface="Proxima Nova"/>
              </a:defRPr>
            </a:lvl2pPr>
            <a:lvl3pPr indent="-298450" lvl="2" marL="1371600" marR="0" rtl="0" algn="l">
              <a:lnSpc>
                <a:spcPct val="115000"/>
              </a:lnSpc>
              <a:spcBef>
                <a:spcPts val="0"/>
              </a:spcBef>
              <a:spcAft>
                <a:spcPts val="0"/>
              </a:spcAft>
              <a:buClr>
                <a:srgbClr val="435D74"/>
              </a:buClr>
              <a:buSzPts val="1100"/>
              <a:buFont typeface="Proxima Nova"/>
              <a:buChar char="■"/>
              <a:defRPr b="0" i="0" sz="1100" u="none" cap="none" strike="noStrike">
                <a:solidFill>
                  <a:srgbClr val="435D74"/>
                </a:solidFill>
                <a:latin typeface="Proxima Nova"/>
                <a:ea typeface="Proxima Nova"/>
                <a:cs typeface="Proxima Nova"/>
                <a:sym typeface="Proxima Nova"/>
              </a:defRPr>
            </a:lvl3pPr>
            <a:lvl4pPr indent="-298450" lvl="3" marL="1828800" marR="0" rtl="0" algn="l">
              <a:lnSpc>
                <a:spcPct val="115000"/>
              </a:lnSpc>
              <a:spcBef>
                <a:spcPts val="0"/>
              </a:spcBef>
              <a:spcAft>
                <a:spcPts val="0"/>
              </a:spcAft>
              <a:buClr>
                <a:srgbClr val="435D74"/>
              </a:buClr>
              <a:buSzPts val="1100"/>
              <a:buFont typeface="Proxima Nova"/>
              <a:buChar char="●"/>
              <a:defRPr b="0" i="0" sz="1100" u="none" cap="none" strike="noStrike">
                <a:solidFill>
                  <a:srgbClr val="435D74"/>
                </a:solidFill>
                <a:latin typeface="Proxima Nova"/>
                <a:ea typeface="Proxima Nova"/>
                <a:cs typeface="Proxima Nova"/>
                <a:sym typeface="Proxima Nova"/>
              </a:defRPr>
            </a:lvl4pPr>
            <a:lvl5pPr indent="-298450" lvl="4" marL="2286000" marR="0" rtl="0" algn="l">
              <a:lnSpc>
                <a:spcPct val="115000"/>
              </a:lnSpc>
              <a:spcBef>
                <a:spcPts val="0"/>
              </a:spcBef>
              <a:spcAft>
                <a:spcPts val="0"/>
              </a:spcAft>
              <a:buClr>
                <a:srgbClr val="435D74"/>
              </a:buClr>
              <a:buSzPts val="1100"/>
              <a:buFont typeface="Proxima Nova"/>
              <a:buChar char="○"/>
              <a:defRPr b="0" i="0" sz="1100" u="none" cap="none" strike="noStrike">
                <a:solidFill>
                  <a:srgbClr val="435D74"/>
                </a:solidFill>
                <a:latin typeface="Proxima Nova"/>
                <a:ea typeface="Proxima Nova"/>
                <a:cs typeface="Proxima Nova"/>
                <a:sym typeface="Proxima Nova"/>
              </a:defRPr>
            </a:lvl5pPr>
            <a:lvl6pPr indent="-298450" lvl="5" marL="2743200" marR="0" rtl="0" algn="l">
              <a:lnSpc>
                <a:spcPct val="115000"/>
              </a:lnSpc>
              <a:spcBef>
                <a:spcPts val="0"/>
              </a:spcBef>
              <a:spcAft>
                <a:spcPts val="0"/>
              </a:spcAft>
              <a:buClr>
                <a:srgbClr val="435D74"/>
              </a:buClr>
              <a:buSzPts val="1100"/>
              <a:buFont typeface="Proxima Nova"/>
              <a:buChar char="■"/>
              <a:defRPr b="0" i="0" sz="1100" u="none" cap="none" strike="noStrike">
                <a:solidFill>
                  <a:srgbClr val="435D74"/>
                </a:solidFill>
                <a:latin typeface="Proxima Nova"/>
                <a:ea typeface="Proxima Nova"/>
                <a:cs typeface="Proxima Nova"/>
                <a:sym typeface="Proxima Nova"/>
              </a:defRPr>
            </a:lvl6pPr>
            <a:lvl7pPr indent="-298450" lvl="6" marL="3200400" marR="0" rtl="0" algn="l">
              <a:lnSpc>
                <a:spcPct val="115000"/>
              </a:lnSpc>
              <a:spcBef>
                <a:spcPts val="0"/>
              </a:spcBef>
              <a:spcAft>
                <a:spcPts val="0"/>
              </a:spcAft>
              <a:buClr>
                <a:srgbClr val="435D74"/>
              </a:buClr>
              <a:buSzPts val="1100"/>
              <a:buFont typeface="Proxima Nova"/>
              <a:buChar char="●"/>
              <a:defRPr b="0" i="0" sz="1100" u="none" cap="none" strike="noStrike">
                <a:solidFill>
                  <a:srgbClr val="435D74"/>
                </a:solidFill>
                <a:latin typeface="Proxima Nova"/>
                <a:ea typeface="Proxima Nova"/>
                <a:cs typeface="Proxima Nova"/>
                <a:sym typeface="Proxima Nova"/>
              </a:defRPr>
            </a:lvl7pPr>
            <a:lvl8pPr indent="-298450" lvl="7" marL="3657600" marR="0" rtl="0" algn="l">
              <a:lnSpc>
                <a:spcPct val="115000"/>
              </a:lnSpc>
              <a:spcBef>
                <a:spcPts val="0"/>
              </a:spcBef>
              <a:spcAft>
                <a:spcPts val="0"/>
              </a:spcAft>
              <a:buClr>
                <a:srgbClr val="435D74"/>
              </a:buClr>
              <a:buSzPts val="1100"/>
              <a:buFont typeface="Proxima Nova"/>
              <a:buChar char="○"/>
              <a:defRPr b="0" i="0" sz="1100" u="none" cap="none" strike="noStrike">
                <a:solidFill>
                  <a:srgbClr val="435D74"/>
                </a:solidFill>
                <a:latin typeface="Proxima Nova"/>
                <a:ea typeface="Proxima Nova"/>
                <a:cs typeface="Proxima Nova"/>
                <a:sym typeface="Proxima Nova"/>
              </a:defRPr>
            </a:lvl8pPr>
            <a:lvl9pPr indent="-298450" lvl="8" marL="4114800" marR="0" rtl="0" algn="l">
              <a:lnSpc>
                <a:spcPct val="115000"/>
              </a:lnSpc>
              <a:spcBef>
                <a:spcPts val="0"/>
              </a:spcBef>
              <a:spcAft>
                <a:spcPts val="0"/>
              </a:spcAft>
              <a:buClr>
                <a:srgbClr val="435D74"/>
              </a:buClr>
              <a:buSzPts val="1100"/>
              <a:buFont typeface="Proxima Nova"/>
              <a:buChar char="■"/>
              <a:defRPr b="0" i="0" sz="1100" u="none" cap="none" strike="noStrike">
                <a:solidFill>
                  <a:srgbClr val="435D74"/>
                </a:solidFill>
                <a:latin typeface="Proxima Nova"/>
                <a:ea typeface="Proxima Nova"/>
                <a:cs typeface="Proxima Nova"/>
                <a:sym typeface="Proxima Nova"/>
              </a:defRPr>
            </a:lvl9pPr>
          </a:lstStyle>
          <a:p/>
        </p:txBody>
      </p:sp>
    </p:spTree>
  </p:cSld>
  <p:clrMap accent1="accent1" accent2="accent2" accent3="accent3" accent4="accent4" accent5="accent5" accent6="accent6" bg1="lt1" bg2="dk2" tx1="dk1" tx2="lt2" folHlink="folHlink" hlink="hlink"/>
  <p:sldLayoutIdLst>
    <p:sldLayoutId id="2147483673" r:id="rId1"/>
    <p:sldLayoutId id="2147483674" r:id="rId2"/>
    <p:sldLayoutId id="2147483675" r:id="rId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5.xml"/><Relationship Id="rId3" Type="http://schemas.openxmlformats.org/officeDocument/2006/relationships/image" Target="../media/image49.gif"/></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6.xml"/><Relationship Id="rId3" Type="http://schemas.openxmlformats.org/officeDocument/2006/relationships/image" Target="../media/image45.png"/><Relationship Id="rId4" Type="http://schemas.openxmlformats.org/officeDocument/2006/relationships/image" Target="../media/image46.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8.xml"/><Relationship Id="rId3" Type="http://schemas.openxmlformats.org/officeDocument/2006/relationships/image" Target="../media/image35.gif"/></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9.xml"/><Relationship Id="rId3" Type="http://schemas.openxmlformats.org/officeDocument/2006/relationships/image" Target="../media/image1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0.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1.xml"/><Relationship Id="rId3" Type="http://schemas.openxmlformats.org/officeDocument/2006/relationships/image" Target="../media/image38.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4.xml"/><Relationship Id="rId3" Type="http://schemas.openxmlformats.org/officeDocument/2006/relationships/image" Target="../media/image39.png"/><Relationship Id="rId4" Type="http://schemas.openxmlformats.org/officeDocument/2006/relationships/image" Target="../media/image41.png"/><Relationship Id="rId5" Type="http://schemas.openxmlformats.org/officeDocument/2006/relationships/image" Target="../media/image50.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5.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6.xml"/><Relationship Id="rId3" Type="http://schemas.openxmlformats.org/officeDocument/2006/relationships/image" Target="../media/image37.png"/><Relationship Id="rId4" Type="http://schemas.openxmlformats.org/officeDocument/2006/relationships/image" Target="../media/image44.gif"/></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8.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10.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0.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1.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2.xml"/><Relationship Id="rId3" Type="http://schemas.openxmlformats.org/officeDocument/2006/relationships/image" Target="../media/image49.gif"/></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4.xml"/><Relationship Id="rId3" Type="http://schemas.openxmlformats.org/officeDocument/2006/relationships/image" Target="../media/image42.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5.xml"/><Relationship Id="rId3" Type="http://schemas.openxmlformats.org/officeDocument/2006/relationships/image" Target="../media/image54.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7.xml"/><Relationship Id="rId3" Type="http://schemas.openxmlformats.org/officeDocument/2006/relationships/image" Target="../media/image6.jp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8.xml"/><Relationship Id="rId3" Type="http://schemas.openxmlformats.org/officeDocument/2006/relationships/image" Target="../media/image35.gif"/></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9.xml"/><Relationship Id="rId3" Type="http://schemas.openxmlformats.org/officeDocument/2006/relationships/image" Target="../media/image1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 Id="rId3" Type="http://schemas.openxmlformats.org/officeDocument/2006/relationships/image" Target="../media/image6.jpg"/><Relationship Id="rId4" Type="http://schemas.openxmlformats.org/officeDocument/2006/relationships/image" Target="../media/image59.png"/><Relationship Id="rId5" Type="http://schemas.openxmlformats.org/officeDocument/2006/relationships/image" Target="../media/image5.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0.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1.xml"/><Relationship Id="rId3" Type="http://schemas.openxmlformats.org/officeDocument/2006/relationships/image" Target="../media/image47.gif"/></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3.xml"/><Relationship Id="rId3" Type="http://schemas.openxmlformats.org/officeDocument/2006/relationships/image" Target="../media/image51.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4.xml"/><Relationship Id="rId3" Type="http://schemas.openxmlformats.org/officeDocument/2006/relationships/image" Target="../media/image55.pn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5.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6.xml"/><Relationship Id="rId3" Type="http://schemas.openxmlformats.org/officeDocument/2006/relationships/image" Target="../media/image60.gif"/></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8.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4.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0.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1.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3.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4.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5.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6.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7.xml"/><Relationship Id="rId3" Type="http://schemas.openxmlformats.org/officeDocument/2006/relationships/image" Target="../media/image47.gif"/></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8.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9.xml"/><Relationship Id="rId3" Type="http://schemas.openxmlformats.org/officeDocument/2006/relationships/image" Target="../media/image5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0.xml"/><Relationship Id="rId3" Type="http://schemas.openxmlformats.org/officeDocument/2006/relationships/image" Target="../media/image55.png"/></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1.xml"/><Relationship Id="rId3" Type="http://schemas.openxmlformats.org/officeDocument/2006/relationships/image" Target="../media/image58.png"/></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2.xml"/><Relationship Id="rId3" Type="http://schemas.openxmlformats.org/officeDocument/2006/relationships/image" Target="../media/image47.gif"/></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3.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4.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5.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6.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7.xml"/><Relationship Id="rId3" Type="http://schemas.openxmlformats.org/officeDocument/2006/relationships/image" Target="../media/image56.png"/></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8.xml"/><Relationship Id="rId3" Type="http://schemas.openxmlformats.org/officeDocument/2006/relationships/image" Target="../media/image57.png"/></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9.xml"/><Relationship Id="rId3" Type="http://schemas.openxmlformats.org/officeDocument/2006/relationships/image" Target="../media/image35.gi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6.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0.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1.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62.xml"/><Relationship Id="rId3" Type="http://schemas.openxmlformats.org/officeDocument/2006/relationships/image" Target="../media/image5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image" Target="../media/image8.gi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 Id="rId3" Type="http://schemas.openxmlformats.org/officeDocument/2006/relationships/image" Target="../media/image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 Id="rId3" Type="http://schemas.openxmlformats.org/officeDocument/2006/relationships/image" Target="../media/image9.png"/><Relationship Id="rId4" Type="http://schemas.openxmlformats.org/officeDocument/2006/relationships/image" Target="../media/image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 Id="rId3" Type="http://schemas.openxmlformats.org/officeDocument/2006/relationships/image" Target="../media/image25.gi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 Id="rId3" Type="http://schemas.openxmlformats.org/officeDocument/2006/relationships/image" Target="../media/image21.gi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 Id="rId3"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 Id="rId3" Type="http://schemas.openxmlformats.org/officeDocument/2006/relationships/image" Target="../media/image8.gi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5.xml"/><Relationship Id="rId3" Type="http://schemas.openxmlformats.org/officeDocument/2006/relationships/hyperlink" Target="http://localhost" TargetMode="External"/><Relationship Id="rId4" Type="http://schemas.openxmlformats.org/officeDocument/2006/relationships/image" Target="../media/image23.gif"/></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6.xml"/><Relationship Id="rId3" Type="http://schemas.openxmlformats.org/officeDocument/2006/relationships/image" Target="../media/image14.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7.xml"/><Relationship Id="rId3" Type="http://schemas.openxmlformats.org/officeDocument/2006/relationships/image" Target="../media/image7.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8.xml"/><Relationship Id="rId3" Type="http://schemas.openxmlformats.org/officeDocument/2006/relationships/image" Target="../media/image31.gif"/></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9.xml"/><Relationship Id="rId3" Type="http://schemas.openxmlformats.org/officeDocument/2006/relationships/image" Target="../media/image1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1.xml"/><Relationship Id="rId3" Type="http://schemas.openxmlformats.org/officeDocument/2006/relationships/image" Target="../media/image12.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2.xml"/><Relationship Id="rId3" Type="http://schemas.openxmlformats.org/officeDocument/2006/relationships/image" Target="../media/image18.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3.xml"/><Relationship Id="rId3" Type="http://schemas.openxmlformats.org/officeDocument/2006/relationships/image" Target="../media/image16.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5.xml"/><Relationship Id="rId3" Type="http://schemas.openxmlformats.org/officeDocument/2006/relationships/image" Target="../media/image11.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7.xml"/><Relationship Id="rId3" Type="http://schemas.openxmlformats.org/officeDocument/2006/relationships/image" Target="../media/image15.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8.xml"/><Relationship Id="rId3" Type="http://schemas.openxmlformats.org/officeDocument/2006/relationships/image" Target="../media/image30.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1.xml"/><Relationship Id="rId3" Type="http://schemas.openxmlformats.org/officeDocument/2006/relationships/image" Target="../media/image13.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2.xml"/><Relationship Id="rId3" Type="http://schemas.openxmlformats.org/officeDocument/2006/relationships/image" Target="../media/image35.gif"/></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3.xml"/><Relationship Id="rId3" Type="http://schemas.openxmlformats.org/officeDocument/2006/relationships/image" Target="../media/image17.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6.xml"/><Relationship Id="rId3" Type="http://schemas.openxmlformats.org/officeDocument/2006/relationships/image" Target="../media/image9.png"/><Relationship Id="rId4" Type="http://schemas.openxmlformats.org/officeDocument/2006/relationships/image" Target="../media/image1.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7.xml"/><Relationship Id="rId3" Type="http://schemas.openxmlformats.org/officeDocument/2006/relationships/image" Target="../media/image33.gif"/></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6.jpg"/><Relationship Id="rId4" Type="http://schemas.openxmlformats.org/officeDocument/2006/relationships/image" Target="../media/image59.png"/><Relationship Id="rId5" Type="http://schemas.openxmlformats.org/officeDocument/2006/relationships/image" Target="../media/image5.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1.xml"/><Relationship Id="rId3" Type="http://schemas.openxmlformats.org/officeDocument/2006/relationships/image" Target="../media/image24.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2.xml"/><Relationship Id="rId3" Type="http://schemas.openxmlformats.org/officeDocument/2006/relationships/image" Target="../media/image33.gif"/></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5.xml"/><Relationship Id="rId3" Type="http://schemas.openxmlformats.org/officeDocument/2006/relationships/image" Target="../media/image29.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6.xml"/><Relationship Id="rId3" Type="http://schemas.openxmlformats.org/officeDocument/2006/relationships/image" Target="../media/image26.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0.xml"/><Relationship Id="rId3" Type="http://schemas.openxmlformats.org/officeDocument/2006/relationships/image" Target="../media/image20.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1.xml"/><Relationship Id="rId3" Type="http://schemas.openxmlformats.org/officeDocument/2006/relationships/image" Target="../media/image34.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4.xml"/><Relationship Id="rId3" Type="http://schemas.openxmlformats.org/officeDocument/2006/relationships/image" Target="../media/image27.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5.xml"/><Relationship Id="rId3" Type="http://schemas.openxmlformats.org/officeDocument/2006/relationships/image" Target="../media/image22.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6.xml"/><Relationship Id="rId3" Type="http://schemas.openxmlformats.org/officeDocument/2006/relationships/image" Target="../media/image35.gif"/></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7.xml"/><Relationship Id="rId3" Type="http://schemas.openxmlformats.org/officeDocument/2006/relationships/image" Target="../media/image17.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6.jpg"/><Relationship Id="rId4" Type="http://schemas.openxmlformats.org/officeDocument/2006/relationships/image" Target="../media/image59.png"/><Relationship Id="rId5" Type="http://schemas.openxmlformats.org/officeDocument/2006/relationships/image" Target="../media/image5.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0.xml"/><Relationship Id="rId3" Type="http://schemas.openxmlformats.org/officeDocument/2006/relationships/image" Target="../media/image6.jp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3.xml"/><Relationship Id="rId3" Type="http://schemas.openxmlformats.org/officeDocument/2006/relationships/image" Target="../media/image32.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5.xml"/><Relationship Id="rId3" Type="http://schemas.openxmlformats.org/officeDocument/2006/relationships/image" Target="../media/image28.png"/><Relationship Id="rId4" Type="http://schemas.openxmlformats.org/officeDocument/2006/relationships/image" Target="../media/image40.png"/><Relationship Id="rId5" Type="http://schemas.openxmlformats.org/officeDocument/2006/relationships/image" Target="../media/image43.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6.xml"/><Relationship Id="rId3" Type="http://schemas.openxmlformats.org/officeDocument/2006/relationships/image" Target="../media/image49.gif"/></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7.xml"/><Relationship Id="rId3" Type="http://schemas.openxmlformats.org/officeDocument/2006/relationships/image" Target="../media/image49.gif"/></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8.xml"/><Relationship Id="rId3" Type="http://schemas.openxmlformats.org/officeDocument/2006/relationships/image" Target="../media/image36.png"/><Relationship Id="rId4" Type="http://schemas.openxmlformats.org/officeDocument/2006/relationships/image" Target="../media/image48.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1"/>
          <p:cNvSpPr txBox="1"/>
          <p:nvPr>
            <p:ph type="ctrTitle"/>
          </p:nvPr>
        </p:nvSpPr>
        <p:spPr>
          <a:xfrm>
            <a:off x="596100" y="1222370"/>
            <a:ext cx="8520600" cy="1910400"/>
          </a:xfrm>
          <a:prstGeom prst="rect">
            <a:avLst/>
          </a:prstGeom>
          <a:noFill/>
          <a:ln>
            <a:noFill/>
          </a:ln>
        </p:spPr>
        <p:txBody>
          <a:bodyPr anchorCtr="0" anchor="b" bIns="0" lIns="91425" spcFirstLastPara="1" rIns="91425" wrap="square" tIns="91425">
            <a:noAutofit/>
          </a:bodyPr>
          <a:lstStyle/>
          <a:p>
            <a:pPr indent="0" lvl="0" marL="0" rtl="0" algn="l">
              <a:lnSpc>
                <a:spcPct val="80000"/>
              </a:lnSpc>
              <a:spcBef>
                <a:spcPts val="0"/>
              </a:spcBef>
              <a:spcAft>
                <a:spcPts val="0"/>
              </a:spcAft>
              <a:buSzPts val="6900"/>
              <a:buNone/>
            </a:pPr>
            <a:r>
              <a:rPr lang="en"/>
              <a:t>WEB ACADEMY UFAM</a:t>
            </a:r>
            <a:endParaRPr/>
          </a:p>
        </p:txBody>
      </p:sp>
      <p:sp>
        <p:nvSpPr>
          <p:cNvPr id="356" name="Google Shape;356;p1"/>
          <p:cNvSpPr txBox="1"/>
          <p:nvPr>
            <p:ph idx="1" type="subTitle"/>
          </p:nvPr>
        </p:nvSpPr>
        <p:spPr>
          <a:xfrm>
            <a:off x="769050" y="3396100"/>
            <a:ext cx="8520600" cy="792600"/>
          </a:xfrm>
          <a:prstGeom prst="rect">
            <a:avLst/>
          </a:prstGeom>
          <a:noFill/>
          <a:ln>
            <a:noFill/>
          </a:ln>
        </p:spPr>
        <p:txBody>
          <a:bodyPr anchorCtr="0" anchor="t" bIns="91425" lIns="91425" spcFirstLastPara="1" rIns="91425" wrap="square" tIns="0">
            <a:noAutofit/>
          </a:bodyPr>
          <a:lstStyle/>
          <a:p>
            <a:pPr indent="0" lvl="0" marL="0" rtl="0" algn="l">
              <a:lnSpc>
                <a:spcPct val="100000"/>
              </a:lnSpc>
              <a:spcBef>
                <a:spcPts val="0"/>
              </a:spcBef>
              <a:spcAft>
                <a:spcPts val="0"/>
              </a:spcAft>
              <a:buSzPts val="2100"/>
              <a:buNone/>
            </a:pPr>
            <a:r>
              <a:rPr lang="en">
                <a:solidFill>
                  <a:srgbClr val="FFFFFF"/>
                </a:solidFill>
              </a:rPr>
              <a:t>MÓDULO</a:t>
            </a:r>
            <a:r>
              <a:rPr lang="en">
                <a:solidFill>
                  <a:srgbClr val="FFFFFF"/>
                </a:solidFill>
              </a:rPr>
              <a:t>: Contêineres com Docker</a:t>
            </a:r>
            <a:endParaRPr>
              <a:solidFill>
                <a:srgbClr val="FFFFFF"/>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sp>
        <p:nvSpPr>
          <p:cNvPr id="441" name="Google Shape;441;g253300b8278_0_92"/>
          <p:cNvSpPr txBox="1"/>
          <p:nvPr>
            <p:ph idx="1" type="body"/>
          </p:nvPr>
        </p:nvSpPr>
        <p:spPr>
          <a:xfrm>
            <a:off x="4579525" y="2540600"/>
            <a:ext cx="3932700" cy="2130900"/>
          </a:xfrm>
          <a:prstGeom prst="rect">
            <a:avLst/>
          </a:prstGeom>
          <a:noFill/>
          <a:ln>
            <a:noFill/>
          </a:ln>
        </p:spPr>
        <p:txBody>
          <a:bodyPr anchorCtr="0" anchor="t" bIns="91425" lIns="91425" spcFirstLastPara="1" rIns="91425" wrap="square" tIns="91425">
            <a:noAutofit/>
          </a:bodyPr>
          <a:lstStyle/>
          <a:p>
            <a:pPr indent="0" lvl="0" marL="0" rtl="0" algn="just">
              <a:lnSpc>
                <a:spcPct val="100000"/>
              </a:lnSpc>
              <a:spcBef>
                <a:spcPts val="0"/>
              </a:spcBef>
              <a:spcAft>
                <a:spcPts val="0"/>
              </a:spcAft>
              <a:buSzPts val="1600"/>
              <a:buNone/>
            </a:pPr>
            <a:r>
              <a:rPr lang="en"/>
              <a:t>Aparentemente nosso problema de execução de múltiplas aplicações foi resolvido, mas a virtualização tem um custo.</a:t>
            </a:r>
            <a:endParaRPr/>
          </a:p>
          <a:p>
            <a:pPr indent="0" lvl="0" marL="0" rtl="0" algn="just">
              <a:lnSpc>
                <a:spcPct val="100000"/>
              </a:lnSpc>
              <a:spcBef>
                <a:spcPts val="0"/>
              </a:spcBef>
              <a:spcAft>
                <a:spcPts val="0"/>
              </a:spcAft>
              <a:buSzPts val="1600"/>
              <a:buNone/>
            </a:pPr>
            <a:r>
              <a:t/>
            </a:r>
            <a:endParaRPr/>
          </a:p>
          <a:p>
            <a:pPr indent="0" lvl="0" marL="0" rtl="0" algn="just">
              <a:lnSpc>
                <a:spcPct val="100000"/>
              </a:lnSpc>
              <a:spcBef>
                <a:spcPts val="0"/>
              </a:spcBef>
              <a:spcAft>
                <a:spcPts val="0"/>
              </a:spcAft>
              <a:buSzPts val="1600"/>
              <a:buNone/>
            </a:pPr>
            <a:r>
              <a:rPr lang="en"/>
              <a:t>Mas qual é esse custo?</a:t>
            </a:r>
            <a:endParaRPr/>
          </a:p>
        </p:txBody>
      </p:sp>
      <p:sp>
        <p:nvSpPr>
          <p:cNvPr id="442" name="Google Shape;442;g253300b8278_0_92"/>
          <p:cNvSpPr txBox="1"/>
          <p:nvPr>
            <p:ph type="title"/>
          </p:nvPr>
        </p:nvSpPr>
        <p:spPr>
          <a:xfrm>
            <a:off x="3205550" y="1714800"/>
            <a:ext cx="5337300" cy="6690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2800"/>
              <a:buNone/>
            </a:pPr>
            <a:r>
              <a:rPr lang="en" sz="2500"/>
              <a:t>PROBLEMA RESOLVIDO?</a:t>
            </a:r>
            <a:endParaRPr sz="2500"/>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2" name="Shape 1172"/>
        <p:cNvGrpSpPr/>
        <p:nvPr/>
      </p:nvGrpSpPr>
      <p:grpSpPr>
        <a:xfrm>
          <a:off x="0" y="0"/>
          <a:ext cx="0" cy="0"/>
          <a:chOff x="0" y="0"/>
          <a:chExt cx="0" cy="0"/>
        </a:xfrm>
      </p:grpSpPr>
      <p:sp>
        <p:nvSpPr>
          <p:cNvPr id="1173" name="Google Shape;1173;g20a70d3dc02_0_18"/>
          <p:cNvSpPr txBox="1"/>
          <p:nvPr>
            <p:ph type="title"/>
          </p:nvPr>
        </p:nvSpPr>
        <p:spPr>
          <a:xfrm>
            <a:off x="454800" y="2714625"/>
            <a:ext cx="8425200" cy="1012200"/>
          </a:xfrm>
          <a:prstGeom prst="rect">
            <a:avLst/>
          </a:prstGeom>
          <a:noFill/>
          <a:ln>
            <a:noFill/>
          </a:ln>
        </p:spPr>
        <p:txBody>
          <a:bodyPr anchorCtr="0" anchor="ctr" bIns="0" lIns="91425" spcFirstLastPara="1" rIns="91425" wrap="square" tIns="0">
            <a:noAutofit/>
          </a:bodyPr>
          <a:lstStyle/>
          <a:p>
            <a:pPr indent="0" lvl="0" marL="0" rtl="0" algn="ctr">
              <a:lnSpc>
                <a:spcPct val="100000"/>
              </a:lnSpc>
              <a:spcBef>
                <a:spcPts val="0"/>
              </a:spcBef>
              <a:spcAft>
                <a:spcPts val="0"/>
              </a:spcAft>
              <a:buSzPts val="3600"/>
              <a:buNone/>
            </a:pPr>
            <a:r>
              <a:rPr lang="en"/>
              <a:t>Conjunto de comandos de manipulação de volumes</a:t>
            </a:r>
            <a:endParaRPr/>
          </a:p>
        </p:txBody>
      </p:sp>
      <p:sp>
        <p:nvSpPr>
          <p:cNvPr id="1174" name="Google Shape;1174;g20a70d3dc02_0_18"/>
          <p:cNvSpPr txBox="1"/>
          <p:nvPr>
            <p:ph idx="2" type="title"/>
          </p:nvPr>
        </p:nvSpPr>
        <p:spPr>
          <a:xfrm>
            <a:off x="454800" y="1628250"/>
            <a:ext cx="8425200" cy="1012200"/>
          </a:xfrm>
          <a:prstGeom prst="rect">
            <a:avLst/>
          </a:prstGeom>
          <a:noFill/>
          <a:ln>
            <a:noFill/>
          </a:ln>
        </p:spPr>
        <p:txBody>
          <a:bodyPr anchorCtr="0" anchor="b" bIns="0" lIns="91425" spcFirstLastPara="1" rIns="91425" wrap="square" tIns="0">
            <a:noAutofit/>
          </a:bodyPr>
          <a:lstStyle/>
          <a:p>
            <a:pPr indent="0" lvl="0" marL="0" rtl="0" algn="ctr">
              <a:lnSpc>
                <a:spcPct val="100000"/>
              </a:lnSpc>
              <a:spcBef>
                <a:spcPts val="0"/>
              </a:spcBef>
              <a:spcAft>
                <a:spcPts val="0"/>
              </a:spcAft>
              <a:buSzPts val="8000"/>
              <a:buNone/>
            </a:pPr>
            <a:r>
              <a:rPr lang="en" sz="7000"/>
              <a:t>docker volume</a:t>
            </a:r>
            <a:endParaRPr sz="7000"/>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8" name="Shape 1178"/>
        <p:cNvGrpSpPr/>
        <p:nvPr/>
      </p:nvGrpSpPr>
      <p:grpSpPr>
        <a:xfrm>
          <a:off x="0" y="0"/>
          <a:ext cx="0" cy="0"/>
          <a:chOff x="0" y="0"/>
          <a:chExt cx="0" cy="0"/>
        </a:xfrm>
      </p:grpSpPr>
      <p:sp>
        <p:nvSpPr>
          <p:cNvPr id="1179" name="Google Shape;1179;g20a70d3dc02_0_23"/>
          <p:cNvSpPr txBox="1"/>
          <p:nvPr>
            <p:ph type="title"/>
          </p:nvPr>
        </p:nvSpPr>
        <p:spPr>
          <a:xfrm>
            <a:off x="454800" y="2714625"/>
            <a:ext cx="8425200" cy="1012200"/>
          </a:xfrm>
          <a:prstGeom prst="rect">
            <a:avLst/>
          </a:prstGeom>
          <a:noFill/>
          <a:ln>
            <a:noFill/>
          </a:ln>
        </p:spPr>
        <p:txBody>
          <a:bodyPr anchorCtr="0" anchor="ctr" bIns="0" lIns="91425" spcFirstLastPara="1" rIns="91425" wrap="square" tIns="0">
            <a:noAutofit/>
          </a:bodyPr>
          <a:lstStyle/>
          <a:p>
            <a:pPr indent="0" lvl="0" marL="0" rtl="0" algn="ctr">
              <a:lnSpc>
                <a:spcPct val="100000"/>
              </a:lnSpc>
              <a:spcBef>
                <a:spcPts val="0"/>
              </a:spcBef>
              <a:spcAft>
                <a:spcPts val="0"/>
              </a:spcAft>
              <a:buSzPts val="3600"/>
              <a:buNone/>
            </a:pPr>
            <a:r>
              <a:rPr lang="en"/>
              <a:t>Exibe todos os volumes existentes</a:t>
            </a:r>
            <a:endParaRPr/>
          </a:p>
        </p:txBody>
      </p:sp>
      <p:sp>
        <p:nvSpPr>
          <p:cNvPr id="1180" name="Google Shape;1180;g20a70d3dc02_0_23"/>
          <p:cNvSpPr txBox="1"/>
          <p:nvPr>
            <p:ph idx="2" type="title"/>
          </p:nvPr>
        </p:nvSpPr>
        <p:spPr>
          <a:xfrm>
            <a:off x="454800" y="1628250"/>
            <a:ext cx="8425200" cy="1012200"/>
          </a:xfrm>
          <a:prstGeom prst="rect">
            <a:avLst/>
          </a:prstGeom>
          <a:noFill/>
          <a:ln>
            <a:noFill/>
          </a:ln>
        </p:spPr>
        <p:txBody>
          <a:bodyPr anchorCtr="0" anchor="b" bIns="0" lIns="91425" spcFirstLastPara="1" rIns="91425" wrap="square" tIns="0">
            <a:noAutofit/>
          </a:bodyPr>
          <a:lstStyle/>
          <a:p>
            <a:pPr indent="0" lvl="0" marL="0" rtl="0" algn="ctr">
              <a:lnSpc>
                <a:spcPct val="100000"/>
              </a:lnSpc>
              <a:spcBef>
                <a:spcPts val="0"/>
              </a:spcBef>
              <a:spcAft>
                <a:spcPts val="0"/>
              </a:spcAft>
              <a:buSzPts val="8000"/>
              <a:buNone/>
            </a:pPr>
            <a:r>
              <a:rPr lang="en" sz="7000"/>
              <a:t>docker volume ls</a:t>
            </a:r>
            <a:endParaRPr sz="7000"/>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4" name="Shape 1184"/>
        <p:cNvGrpSpPr/>
        <p:nvPr/>
      </p:nvGrpSpPr>
      <p:grpSpPr>
        <a:xfrm>
          <a:off x="0" y="0"/>
          <a:ext cx="0" cy="0"/>
          <a:chOff x="0" y="0"/>
          <a:chExt cx="0" cy="0"/>
        </a:xfrm>
      </p:grpSpPr>
      <p:sp>
        <p:nvSpPr>
          <p:cNvPr id="1185" name="Google Shape;1185;g20a70d3dc02_0_28"/>
          <p:cNvSpPr txBox="1"/>
          <p:nvPr>
            <p:ph type="title"/>
          </p:nvPr>
        </p:nvSpPr>
        <p:spPr>
          <a:xfrm>
            <a:off x="454800" y="2714625"/>
            <a:ext cx="8425200" cy="1012200"/>
          </a:xfrm>
          <a:prstGeom prst="rect">
            <a:avLst/>
          </a:prstGeom>
          <a:noFill/>
          <a:ln>
            <a:noFill/>
          </a:ln>
        </p:spPr>
        <p:txBody>
          <a:bodyPr anchorCtr="0" anchor="ctr" bIns="0" lIns="91425" spcFirstLastPara="1" rIns="91425" wrap="square" tIns="0">
            <a:noAutofit/>
          </a:bodyPr>
          <a:lstStyle/>
          <a:p>
            <a:pPr indent="0" lvl="0" marL="0" rtl="0" algn="ctr">
              <a:lnSpc>
                <a:spcPct val="100000"/>
              </a:lnSpc>
              <a:spcBef>
                <a:spcPts val="0"/>
              </a:spcBef>
              <a:spcAft>
                <a:spcPts val="0"/>
              </a:spcAft>
              <a:buSzPts val="3600"/>
              <a:buNone/>
            </a:pPr>
            <a:r>
              <a:rPr lang="en"/>
              <a:t>Cria um novo volume</a:t>
            </a:r>
            <a:endParaRPr/>
          </a:p>
        </p:txBody>
      </p:sp>
      <p:sp>
        <p:nvSpPr>
          <p:cNvPr id="1186" name="Google Shape;1186;g20a70d3dc02_0_28"/>
          <p:cNvSpPr txBox="1"/>
          <p:nvPr>
            <p:ph idx="2" type="title"/>
          </p:nvPr>
        </p:nvSpPr>
        <p:spPr>
          <a:xfrm>
            <a:off x="454800" y="1628250"/>
            <a:ext cx="8425200" cy="1012200"/>
          </a:xfrm>
          <a:prstGeom prst="rect">
            <a:avLst/>
          </a:prstGeom>
          <a:noFill/>
          <a:ln>
            <a:noFill/>
          </a:ln>
        </p:spPr>
        <p:txBody>
          <a:bodyPr anchorCtr="0" anchor="b" bIns="0" lIns="91425" spcFirstLastPara="1" rIns="91425" wrap="square" tIns="0">
            <a:noAutofit/>
          </a:bodyPr>
          <a:lstStyle/>
          <a:p>
            <a:pPr indent="0" lvl="0" marL="0" rtl="0" algn="ctr">
              <a:lnSpc>
                <a:spcPct val="100000"/>
              </a:lnSpc>
              <a:spcBef>
                <a:spcPts val="0"/>
              </a:spcBef>
              <a:spcAft>
                <a:spcPts val="0"/>
              </a:spcAft>
              <a:buSzPts val="8000"/>
              <a:buNone/>
            </a:pPr>
            <a:r>
              <a:rPr lang="en" sz="7000"/>
              <a:t>docker volume create</a:t>
            </a:r>
            <a:endParaRPr sz="7000"/>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0" name="Shape 1190"/>
        <p:cNvGrpSpPr/>
        <p:nvPr/>
      </p:nvGrpSpPr>
      <p:grpSpPr>
        <a:xfrm>
          <a:off x="0" y="0"/>
          <a:ext cx="0" cy="0"/>
          <a:chOff x="0" y="0"/>
          <a:chExt cx="0" cy="0"/>
        </a:xfrm>
      </p:grpSpPr>
      <p:sp>
        <p:nvSpPr>
          <p:cNvPr id="1191" name="Google Shape;1191;g20a70d3dc02_0_33"/>
          <p:cNvSpPr txBox="1"/>
          <p:nvPr>
            <p:ph type="title"/>
          </p:nvPr>
        </p:nvSpPr>
        <p:spPr>
          <a:xfrm>
            <a:off x="454800" y="2714625"/>
            <a:ext cx="8425200" cy="1012200"/>
          </a:xfrm>
          <a:prstGeom prst="rect">
            <a:avLst/>
          </a:prstGeom>
          <a:noFill/>
          <a:ln>
            <a:noFill/>
          </a:ln>
        </p:spPr>
        <p:txBody>
          <a:bodyPr anchorCtr="0" anchor="ctr" bIns="0" lIns="91425" spcFirstLastPara="1" rIns="91425" wrap="square" tIns="0">
            <a:noAutofit/>
          </a:bodyPr>
          <a:lstStyle/>
          <a:p>
            <a:pPr indent="0" lvl="0" marL="0" rtl="0" algn="ctr">
              <a:lnSpc>
                <a:spcPct val="100000"/>
              </a:lnSpc>
              <a:spcBef>
                <a:spcPts val="0"/>
              </a:spcBef>
              <a:spcAft>
                <a:spcPts val="0"/>
              </a:spcAft>
              <a:buSzPts val="3600"/>
              <a:buNone/>
            </a:pPr>
            <a:r>
              <a:rPr lang="en"/>
              <a:t>Inspeciona um volume existente</a:t>
            </a:r>
            <a:endParaRPr/>
          </a:p>
        </p:txBody>
      </p:sp>
      <p:sp>
        <p:nvSpPr>
          <p:cNvPr id="1192" name="Google Shape;1192;g20a70d3dc02_0_33"/>
          <p:cNvSpPr txBox="1"/>
          <p:nvPr>
            <p:ph idx="2" type="title"/>
          </p:nvPr>
        </p:nvSpPr>
        <p:spPr>
          <a:xfrm>
            <a:off x="454800" y="1628250"/>
            <a:ext cx="8425200" cy="1012200"/>
          </a:xfrm>
          <a:prstGeom prst="rect">
            <a:avLst/>
          </a:prstGeom>
          <a:noFill/>
          <a:ln>
            <a:noFill/>
          </a:ln>
        </p:spPr>
        <p:txBody>
          <a:bodyPr anchorCtr="0" anchor="b" bIns="0" lIns="91425" spcFirstLastPara="1" rIns="91425" wrap="square" tIns="0">
            <a:noAutofit/>
          </a:bodyPr>
          <a:lstStyle/>
          <a:p>
            <a:pPr indent="0" lvl="0" marL="0" rtl="0" algn="ctr">
              <a:lnSpc>
                <a:spcPct val="100000"/>
              </a:lnSpc>
              <a:spcBef>
                <a:spcPts val="0"/>
              </a:spcBef>
              <a:spcAft>
                <a:spcPts val="0"/>
              </a:spcAft>
              <a:buSzPts val="8000"/>
              <a:buNone/>
            </a:pPr>
            <a:r>
              <a:rPr lang="en" sz="7000"/>
              <a:t>docker volume inspect</a:t>
            </a:r>
            <a:endParaRPr sz="7000"/>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6" name="Shape 1196"/>
        <p:cNvGrpSpPr/>
        <p:nvPr/>
      </p:nvGrpSpPr>
      <p:grpSpPr>
        <a:xfrm>
          <a:off x="0" y="0"/>
          <a:ext cx="0" cy="0"/>
          <a:chOff x="0" y="0"/>
          <a:chExt cx="0" cy="0"/>
        </a:xfrm>
      </p:grpSpPr>
      <p:sp>
        <p:nvSpPr>
          <p:cNvPr id="1197" name="Google Shape;1197;g20a70d3dc02_0_38"/>
          <p:cNvSpPr txBox="1"/>
          <p:nvPr>
            <p:ph type="title"/>
          </p:nvPr>
        </p:nvSpPr>
        <p:spPr>
          <a:xfrm>
            <a:off x="454800" y="2714625"/>
            <a:ext cx="8425200" cy="1012200"/>
          </a:xfrm>
          <a:prstGeom prst="rect">
            <a:avLst/>
          </a:prstGeom>
          <a:noFill/>
          <a:ln>
            <a:noFill/>
          </a:ln>
        </p:spPr>
        <p:txBody>
          <a:bodyPr anchorCtr="0" anchor="ctr" bIns="0" lIns="91425" spcFirstLastPara="1" rIns="91425" wrap="square" tIns="0">
            <a:noAutofit/>
          </a:bodyPr>
          <a:lstStyle/>
          <a:p>
            <a:pPr indent="0" lvl="0" marL="0" rtl="0" algn="ctr">
              <a:lnSpc>
                <a:spcPct val="100000"/>
              </a:lnSpc>
              <a:spcBef>
                <a:spcPts val="0"/>
              </a:spcBef>
              <a:spcAft>
                <a:spcPts val="0"/>
              </a:spcAft>
              <a:buSzPts val="3600"/>
              <a:buNone/>
            </a:pPr>
            <a:r>
              <a:rPr lang="en"/>
              <a:t>Apaga </a:t>
            </a:r>
            <a:r>
              <a:rPr lang="en"/>
              <a:t>um volume existente</a:t>
            </a:r>
            <a:endParaRPr/>
          </a:p>
        </p:txBody>
      </p:sp>
      <p:sp>
        <p:nvSpPr>
          <p:cNvPr id="1198" name="Google Shape;1198;g20a70d3dc02_0_38"/>
          <p:cNvSpPr txBox="1"/>
          <p:nvPr>
            <p:ph idx="2" type="title"/>
          </p:nvPr>
        </p:nvSpPr>
        <p:spPr>
          <a:xfrm>
            <a:off x="454800" y="1628250"/>
            <a:ext cx="8425200" cy="1012200"/>
          </a:xfrm>
          <a:prstGeom prst="rect">
            <a:avLst/>
          </a:prstGeom>
          <a:noFill/>
          <a:ln>
            <a:noFill/>
          </a:ln>
        </p:spPr>
        <p:txBody>
          <a:bodyPr anchorCtr="0" anchor="b" bIns="0" lIns="91425" spcFirstLastPara="1" rIns="91425" wrap="square" tIns="0">
            <a:noAutofit/>
          </a:bodyPr>
          <a:lstStyle/>
          <a:p>
            <a:pPr indent="0" lvl="0" marL="0" rtl="0" algn="ctr">
              <a:lnSpc>
                <a:spcPct val="100000"/>
              </a:lnSpc>
              <a:spcBef>
                <a:spcPts val="0"/>
              </a:spcBef>
              <a:spcAft>
                <a:spcPts val="0"/>
              </a:spcAft>
              <a:buSzPts val="8000"/>
              <a:buNone/>
            </a:pPr>
            <a:r>
              <a:rPr lang="en" sz="7000"/>
              <a:t>docker volume rm</a:t>
            </a:r>
            <a:endParaRPr sz="7000"/>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2" name="Shape 1202"/>
        <p:cNvGrpSpPr/>
        <p:nvPr/>
      </p:nvGrpSpPr>
      <p:grpSpPr>
        <a:xfrm>
          <a:off x="0" y="0"/>
          <a:ext cx="0" cy="0"/>
          <a:chOff x="0" y="0"/>
          <a:chExt cx="0" cy="0"/>
        </a:xfrm>
      </p:grpSpPr>
      <p:sp>
        <p:nvSpPr>
          <p:cNvPr id="1203" name="Google Shape;1203;g20a70d3dc02_0_43"/>
          <p:cNvSpPr txBox="1"/>
          <p:nvPr>
            <p:ph idx="1" type="body"/>
          </p:nvPr>
        </p:nvSpPr>
        <p:spPr>
          <a:xfrm>
            <a:off x="4401425" y="1997200"/>
            <a:ext cx="4187100" cy="27660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
              <a:t>Vamos modificar a criação do nosso contêiner para usar um volume gerenciado pelo Docker. Antes disso, vamos criar um novo volume:</a:t>
            </a:r>
            <a:endParaRPr/>
          </a:p>
          <a:p>
            <a:pPr indent="0" lvl="0" marL="0" rtl="0" algn="just">
              <a:spcBef>
                <a:spcPts val="0"/>
              </a:spcBef>
              <a:spcAft>
                <a:spcPts val="0"/>
              </a:spcAft>
              <a:buNone/>
            </a:pPr>
            <a:r>
              <a:t/>
            </a:r>
            <a:endParaRPr/>
          </a:p>
          <a:p>
            <a:pPr indent="0" lvl="0" marL="457200" rtl="0" algn="l">
              <a:spcBef>
                <a:spcPts val="0"/>
              </a:spcBef>
              <a:spcAft>
                <a:spcPts val="0"/>
              </a:spcAft>
              <a:buNone/>
            </a:pPr>
            <a:r>
              <a:rPr b="1" lang="en" sz="1800"/>
              <a:t>$ docker volume create vol_bdcontainer</a:t>
            </a:r>
            <a:endParaRPr b="1" sz="1800"/>
          </a:p>
          <a:p>
            <a:pPr indent="0" lvl="0" marL="0" rtl="0" algn="l">
              <a:spcBef>
                <a:spcPts val="0"/>
              </a:spcBef>
              <a:spcAft>
                <a:spcPts val="0"/>
              </a:spcAft>
              <a:buNone/>
            </a:pPr>
            <a:r>
              <a:t/>
            </a:r>
            <a:endParaRPr/>
          </a:p>
          <a:p>
            <a:pPr indent="0" lvl="0" marL="0" rtl="0" algn="just">
              <a:spcBef>
                <a:spcPts val="0"/>
              </a:spcBef>
              <a:spcAft>
                <a:spcPts val="0"/>
              </a:spcAft>
              <a:buNone/>
            </a:pPr>
            <a:r>
              <a:rPr lang="en"/>
              <a:t>Após a criação, vamos recriar o nosso contêiner MySQL.</a:t>
            </a:r>
            <a:endParaRPr/>
          </a:p>
        </p:txBody>
      </p:sp>
      <p:sp>
        <p:nvSpPr>
          <p:cNvPr id="1204" name="Google Shape;1204;g20a70d3dc02_0_43"/>
          <p:cNvSpPr txBox="1"/>
          <p:nvPr>
            <p:ph type="title"/>
          </p:nvPr>
        </p:nvSpPr>
        <p:spPr>
          <a:xfrm>
            <a:off x="4431925" y="1323800"/>
            <a:ext cx="4187100" cy="6690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2800"/>
              <a:buNone/>
            </a:pPr>
            <a:r>
              <a:rPr lang="en"/>
              <a:t>HORA DE EXERCÍCIO</a:t>
            </a:r>
            <a:endParaRPr/>
          </a:p>
        </p:txBody>
      </p:sp>
      <p:sp>
        <p:nvSpPr>
          <p:cNvPr id="1205" name="Google Shape;1205;g20a70d3dc02_0_43"/>
          <p:cNvSpPr/>
          <p:nvPr/>
        </p:nvSpPr>
        <p:spPr>
          <a:xfrm>
            <a:off x="0" y="1476225"/>
            <a:ext cx="3224400" cy="27660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6" name="Google Shape;1206;g20a70d3dc02_0_43"/>
          <p:cNvSpPr/>
          <p:nvPr/>
        </p:nvSpPr>
        <p:spPr>
          <a:xfrm>
            <a:off x="1849175" y="1204300"/>
            <a:ext cx="808200" cy="324000"/>
          </a:xfrm>
          <a:prstGeom prst="rect">
            <a:avLst/>
          </a:prstGeom>
          <a:solidFill>
            <a:srgbClr val="D7073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7" name="Google Shape;1207;g20a70d3dc02_0_43"/>
          <p:cNvSpPr/>
          <p:nvPr/>
        </p:nvSpPr>
        <p:spPr>
          <a:xfrm>
            <a:off x="1434400" y="4195100"/>
            <a:ext cx="1160700" cy="324000"/>
          </a:xfrm>
          <a:prstGeom prst="rect">
            <a:avLst/>
          </a:prstGeom>
          <a:solidFill>
            <a:srgbClr val="4C67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208" name="Google Shape;1208;g20a70d3dc02_0_43"/>
          <p:cNvPicPr preferRelativeResize="0"/>
          <p:nvPr/>
        </p:nvPicPr>
        <p:blipFill rotWithShape="1">
          <a:blip r:embed="rId3">
            <a:alphaModFix/>
          </a:blip>
          <a:srcRect b="10338" l="27766" r="0" t="0"/>
          <a:stretch/>
        </p:blipFill>
        <p:spPr>
          <a:xfrm>
            <a:off x="0" y="1567100"/>
            <a:ext cx="3224400" cy="2589208"/>
          </a:xfrm>
          <a:prstGeom prst="rect">
            <a:avLst/>
          </a:prstGeom>
          <a:noFill/>
          <a:ln>
            <a:noFill/>
          </a:ln>
        </p:spPr>
      </p:pic>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2" name="Shape 1212"/>
        <p:cNvGrpSpPr/>
        <p:nvPr/>
      </p:nvGrpSpPr>
      <p:grpSpPr>
        <a:xfrm>
          <a:off x="0" y="0"/>
          <a:ext cx="0" cy="0"/>
          <a:chOff x="0" y="0"/>
          <a:chExt cx="0" cy="0"/>
        </a:xfrm>
      </p:grpSpPr>
      <p:sp>
        <p:nvSpPr>
          <p:cNvPr id="1213" name="Google Shape;1213;g20a70d3dc02_0_52"/>
          <p:cNvSpPr txBox="1"/>
          <p:nvPr>
            <p:ph type="title"/>
          </p:nvPr>
        </p:nvSpPr>
        <p:spPr>
          <a:xfrm>
            <a:off x="1278050" y="343200"/>
            <a:ext cx="6588000" cy="669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
              <a:t>COMANDO EXECUTADO</a:t>
            </a:r>
            <a:endParaRPr/>
          </a:p>
        </p:txBody>
      </p:sp>
      <p:pic>
        <p:nvPicPr>
          <p:cNvPr id="1214" name="Google Shape;1214;g20a70d3dc02_0_52"/>
          <p:cNvPicPr preferRelativeResize="0"/>
          <p:nvPr/>
        </p:nvPicPr>
        <p:blipFill>
          <a:blip r:embed="rId3">
            <a:alphaModFix/>
          </a:blip>
          <a:stretch>
            <a:fillRect/>
          </a:stretch>
        </p:blipFill>
        <p:spPr>
          <a:xfrm>
            <a:off x="50" y="1012202"/>
            <a:ext cx="9144001" cy="2469397"/>
          </a:xfrm>
          <a:prstGeom prst="rect">
            <a:avLst/>
          </a:prstGeom>
          <a:noFill/>
          <a:ln>
            <a:noFill/>
          </a:ln>
        </p:spPr>
      </p:pic>
      <p:pic>
        <p:nvPicPr>
          <p:cNvPr id="1215" name="Google Shape;1215;g20a70d3dc02_0_52"/>
          <p:cNvPicPr preferRelativeResize="0"/>
          <p:nvPr/>
        </p:nvPicPr>
        <p:blipFill>
          <a:blip r:embed="rId4">
            <a:alphaModFix/>
          </a:blip>
          <a:stretch>
            <a:fillRect/>
          </a:stretch>
        </p:blipFill>
        <p:spPr>
          <a:xfrm>
            <a:off x="4721025" y="3077950"/>
            <a:ext cx="4213425" cy="1815950"/>
          </a:xfrm>
          <a:prstGeom prst="rect">
            <a:avLst/>
          </a:prstGeom>
          <a:noFill/>
          <a:ln>
            <a:noFill/>
          </a:ln>
        </p:spPr>
      </p:pic>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9" name="Shape 1219"/>
        <p:cNvGrpSpPr/>
        <p:nvPr/>
      </p:nvGrpSpPr>
      <p:grpSpPr>
        <a:xfrm>
          <a:off x="0" y="0"/>
          <a:ext cx="0" cy="0"/>
          <a:chOff x="0" y="0"/>
          <a:chExt cx="0" cy="0"/>
        </a:xfrm>
      </p:grpSpPr>
      <p:sp>
        <p:nvSpPr>
          <p:cNvPr id="1220" name="Google Shape;1220;g20a70d3dc02_0_60"/>
          <p:cNvSpPr txBox="1"/>
          <p:nvPr>
            <p:ph idx="1" type="body"/>
          </p:nvPr>
        </p:nvSpPr>
        <p:spPr>
          <a:xfrm>
            <a:off x="4579525" y="2540600"/>
            <a:ext cx="3932700" cy="2130900"/>
          </a:xfrm>
          <a:prstGeom prst="rect">
            <a:avLst/>
          </a:prstGeom>
          <a:noFill/>
          <a:ln>
            <a:noFill/>
          </a:ln>
        </p:spPr>
        <p:txBody>
          <a:bodyPr anchorCtr="0" anchor="t" bIns="91425" lIns="91425" spcFirstLastPara="1" rIns="91425" wrap="square" tIns="91425">
            <a:noAutofit/>
          </a:bodyPr>
          <a:lstStyle/>
          <a:p>
            <a:pPr indent="0" lvl="0" marL="0" rtl="0" algn="just">
              <a:lnSpc>
                <a:spcPct val="100000"/>
              </a:lnSpc>
              <a:spcBef>
                <a:spcPts val="0"/>
              </a:spcBef>
              <a:spcAft>
                <a:spcPts val="0"/>
              </a:spcAft>
              <a:buSzPts val="1600"/>
              <a:buNone/>
            </a:pPr>
            <a:r>
              <a:rPr lang="en"/>
              <a:t>Como o próprio nome sugere, esse tipo de associação fica armazenado temporariamente na memória RAM do servidor e, quando o contêiner é destruído, esse armazenamento é apagado. Pode não parecer muito útil, mas abre algumas possibilidades principalmente para testes em ambientes de validação.</a:t>
            </a:r>
            <a:endParaRPr/>
          </a:p>
          <a:p>
            <a:pPr indent="0" lvl="0" marL="0" rtl="0" algn="just">
              <a:lnSpc>
                <a:spcPct val="100000"/>
              </a:lnSpc>
              <a:spcBef>
                <a:spcPts val="0"/>
              </a:spcBef>
              <a:spcAft>
                <a:spcPts val="0"/>
              </a:spcAft>
              <a:buSzPts val="1600"/>
              <a:buNone/>
            </a:pPr>
            <a:r>
              <a:t/>
            </a:r>
            <a:endParaRPr/>
          </a:p>
        </p:txBody>
      </p:sp>
      <p:sp>
        <p:nvSpPr>
          <p:cNvPr id="1221" name="Google Shape;1221;g20a70d3dc02_0_60"/>
          <p:cNvSpPr txBox="1"/>
          <p:nvPr>
            <p:ph type="title"/>
          </p:nvPr>
        </p:nvSpPr>
        <p:spPr>
          <a:xfrm>
            <a:off x="3205550" y="1714800"/>
            <a:ext cx="5622300" cy="6690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2800"/>
              <a:buNone/>
            </a:pPr>
            <a:r>
              <a:rPr lang="en" sz="2500"/>
              <a:t>TMPFS MOUNT</a:t>
            </a:r>
            <a:endParaRPr sz="2500"/>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5" name="Shape 1225"/>
        <p:cNvGrpSpPr/>
        <p:nvPr/>
      </p:nvGrpSpPr>
      <p:grpSpPr>
        <a:xfrm>
          <a:off x="0" y="0"/>
          <a:ext cx="0" cy="0"/>
          <a:chOff x="0" y="0"/>
          <a:chExt cx="0" cy="0"/>
        </a:xfrm>
      </p:grpSpPr>
      <p:sp>
        <p:nvSpPr>
          <p:cNvPr id="1226" name="Google Shape;1226;g20a70d3dc02_0_426"/>
          <p:cNvSpPr txBox="1"/>
          <p:nvPr>
            <p:ph idx="1" type="body"/>
          </p:nvPr>
        </p:nvSpPr>
        <p:spPr>
          <a:xfrm>
            <a:off x="4401425" y="1997200"/>
            <a:ext cx="4187100" cy="2603400"/>
          </a:xfrm>
          <a:prstGeom prst="rect">
            <a:avLst/>
          </a:prstGeom>
          <a:noFill/>
          <a:ln>
            <a:noFill/>
          </a:ln>
        </p:spPr>
        <p:txBody>
          <a:bodyPr anchorCtr="0" anchor="t" bIns="91425" lIns="91425" spcFirstLastPara="1" rIns="91425" wrap="square" tIns="91425">
            <a:noAutofit/>
          </a:bodyPr>
          <a:lstStyle/>
          <a:p>
            <a:pPr indent="-330200" lvl="0" marL="457200" rtl="0" algn="l">
              <a:lnSpc>
                <a:spcPct val="100000"/>
              </a:lnSpc>
              <a:spcBef>
                <a:spcPts val="0"/>
              </a:spcBef>
              <a:spcAft>
                <a:spcPts val="0"/>
              </a:spcAft>
              <a:buSzPts val="1600"/>
              <a:buChar char="●"/>
            </a:pPr>
            <a:r>
              <a:rPr lang="en"/>
              <a:t>Volumes</a:t>
            </a:r>
            <a:endParaRPr/>
          </a:p>
          <a:p>
            <a:pPr indent="-330200" lvl="0" marL="457200" rtl="0" algn="l">
              <a:lnSpc>
                <a:spcPct val="100000"/>
              </a:lnSpc>
              <a:spcBef>
                <a:spcPts val="0"/>
              </a:spcBef>
              <a:spcAft>
                <a:spcPts val="0"/>
              </a:spcAft>
              <a:buSzPts val="1600"/>
              <a:buChar char="●"/>
            </a:pPr>
            <a:r>
              <a:rPr lang="en"/>
              <a:t>Bind mount</a:t>
            </a:r>
            <a:endParaRPr/>
          </a:p>
          <a:p>
            <a:pPr indent="-330200" lvl="0" marL="457200" rtl="0" algn="l">
              <a:lnSpc>
                <a:spcPct val="100000"/>
              </a:lnSpc>
              <a:spcBef>
                <a:spcPts val="0"/>
              </a:spcBef>
              <a:spcAft>
                <a:spcPts val="0"/>
              </a:spcAft>
              <a:buSzPts val="1600"/>
              <a:buChar char="●"/>
            </a:pPr>
            <a:r>
              <a:rPr lang="en"/>
              <a:t>Tmpfs mount</a:t>
            </a:r>
            <a:endParaRPr/>
          </a:p>
          <a:p>
            <a:pPr indent="-330200" lvl="0" marL="457200" rtl="0" algn="l">
              <a:lnSpc>
                <a:spcPct val="100000"/>
              </a:lnSpc>
              <a:spcBef>
                <a:spcPts val="0"/>
              </a:spcBef>
              <a:spcAft>
                <a:spcPts val="0"/>
              </a:spcAft>
              <a:buSzPts val="1600"/>
              <a:buChar char="●"/>
            </a:pPr>
            <a:r>
              <a:rPr lang="en"/>
              <a:t>Criação de volumes</a:t>
            </a:r>
            <a:endParaRPr/>
          </a:p>
          <a:p>
            <a:pPr indent="-330200" lvl="0" marL="457200" rtl="0" algn="l">
              <a:lnSpc>
                <a:spcPct val="100000"/>
              </a:lnSpc>
              <a:spcBef>
                <a:spcPts val="0"/>
              </a:spcBef>
              <a:spcAft>
                <a:spcPts val="0"/>
              </a:spcAft>
              <a:buSzPts val="1600"/>
              <a:buChar char="●"/>
            </a:pPr>
            <a:r>
              <a:rPr lang="en"/>
              <a:t>Utilização de volumes</a:t>
            </a:r>
            <a:endParaRPr/>
          </a:p>
        </p:txBody>
      </p:sp>
      <p:sp>
        <p:nvSpPr>
          <p:cNvPr id="1227" name="Google Shape;1227;g20a70d3dc02_0_426"/>
          <p:cNvSpPr txBox="1"/>
          <p:nvPr>
            <p:ph type="title"/>
          </p:nvPr>
        </p:nvSpPr>
        <p:spPr>
          <a:xfrm>
            <a:off x="4655731" y="1323800"/>
            <a:ext cx="3963300" cy="6690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2800"/>
              <a:buNone/>
            </a:pPr>
            <a:r>
              <a:rPr lang="en"/>
              <a:t>RECAPITULANDO</a:t>
            </a:r>
            <a:endParaRPr/>
          </a:p>
        </p:txBody>
      </p:sp>
      <p:sp>
        <p:nvSpPr>
          <p:cNvPr id="1228" name="Google Shape;1228;g20a70d3dc02_0_426"/>
          <p:cNvSpPr/>
          <p:nvPr/>
        </p:nvSpPr>
        <p:spPr>
          <a:xfrm>
            <a:off x="0" y="1429100"/>
            <a:ext cx="3224400" cy="27660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9" name="Google Shape;1229;g20a70d3dc02_0_426"/>
          <p:cNvSpPr/>
          <p:nvPr/>
        </p:nvSpPr>
        <p:spPr>
          <a:xfrm>
            <a:off x="1849175" y="1204300"/>
            <a:ext cx="808200" cy="324000"/>
          </a:xfrm>
          <a:prstGeom prst="rect">
            <a:avLst/>
          </a:prstGeom>
          <a:solidFill>
            <a:srgbClr val="D7073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0" name="Google Shape;1230;g20a70d3dc02_0_426"/>
          <p:cNvSpPr/>
          <p:nvPr/>
        </p:nvSpPr>
        <p:spPr>
          <a:xfrm>
            <a:off x="1434400" y="4195100"/>
            <a:ext cx="1160700" cy="324000"/>
          </a:xfrm>
          <a:prstGeom prst="rect">
            <a:avLst/>
          </a:prstGeom>
          <a:solidFill>
            <a:srgbClr val="4C67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231" name="Google Shape;1231;g20a70d3dc02_0_426"/>
          <p:cNvPicPr preferRelativeResize="0"/>
          <p:nvPr/>
        </p:nvPicPr>
        <p:blipFill rotWithShape="1">
          <a:blip r:embed="rId3">
            <a:alphaModFix/>
          </a:blip>
          <a:srcRect b="7842" l="0" r="5356" t="0"/>
          <a:stretch/>
        </p:blipFill>
        <p:spPr>
          <a:xfrm>
            <a:off x="0" y="1566675"/>
            <a:ext cx="3224400" cy="2590049"/>
          </a:xfrm>
          <a:prstGeom prst="rect">
            <a:avLst/>
          </a:prstGeom>
          <a:noFill/>
          <a:ln>
            <a:noFill/>
          </a:ln>
        </p:spPr>
      </p:pic>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5" name="Shape 1235"/>
        <p:cNvGrpSpPr/>
        <p:nvPr/>
      </p:nvGrpSpPr>
      <p:grpSpPr>
        <a:xfrm>
          <a:off x="0" y="0"/>
          <a:ext cx="0" cy="0"/>
          <a:chOff x="0" y="0"/>
          <a:chExt cx="0" cy="0"/>
        </a:xfrm>
      </p:grpSpPr>
      <p:sp>
        <p:nvSpPr>
          <p:cNvPr id="1236" name="Google Shape;1236;g25425256230_0_22"/>
          <p:cNvSpPr txBox="1"/>
          <p:nvPr>
            <p:ph idx="1" type="body"/>
          </p:nvPr>
        </p:nvSpPr>
        <p:spPr>
          <a:xfrm>
            <a:off x="4401425" y="1997200"/>
            <a:ext cx="4187100" cy="1251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t>Responda o seguinte questionário no Colabweb:</a:t>
            </a:r>
            <a:endParaRPr/>
          </a:p>
          <a:p>
            <a:pPr indent="0" lvl="0" marL="0" rtl="0" algn="l">
              <a:lnSpc>
                <a:spcPct val="100000"/>
              </a:lnSpc>
              <a:spcBef>
                <a:spcPts val="0"/>
              </a:spcBef>
              <a:spcAft>
                <a:spcPts val="0"/>
              </a:spcAft>
              <a:buNone/>
            </a:pPr>
            <a:r>
              <a:t/>
            </a:r>
            <a:endParaRPr/>
          </a:p>
          <a:p>
            <a:pPr indent="0" lvl="0" marL="0" rtl="0" algn="ctr">
              <a:lnSpc>
                <a:spcPct val="100000"/>
              </a:lnSpc>
              <a:spcBef>
                <a:spcPts val="0"/>
              </a:spcBef>
              <a:spcAft>
                <a:spcPts val="0"/>
              </a:spcAft>
              <a:buNone/>
            </a:pPr>
            <a:r>
              <a:rPr b="1" lang="en"/>
              <a:t>https://colabweb.ufam.edu.br/mod/quiz/view.php?id=49651</a:t>
            </a:r>
            <a:endParaRPr b="1"/>
          </a:p>
        </p:txBody>
      </p:sp>
      <p:sp>
        <p:nvSpPr>
          <p:cNvPr id="1237" name="Google Shape;1237;g25425256230_0_22"/>
          <p:cNvSpPr txBox="1"/>
          <p:nvPr>
            <p:ph type="title"/>
          </p:nvPr>
        </p:nvSpPr>
        <p:spPr>
          <a:xfrm>
            <a:off x="4655731" y="1323800"/>
            <a:ext cx="3963300" cy="6690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2800"/>
              <a:buNone/>
            </a:pPr>
            <a:r>
              <a:rPr lang="en"/>
              <a:t>QUESTIONÁRIO</a:t>
            </a:r>
            <a:endParaRPr/>
          </a:p>
        </p:txBody>
      </p:sp>
      <p:sp>
        <p:nvSpPr>
          <p:cNvPr id="1238" name="Google Shape;1238;g25425256230_0_22"/>
          <p:cNvSpPr/>
          <p:nvPr/>
        </p:nvSpPr>
        <p:spPr>
          <a:xfrm>
            <a:off x="0" y="1429100"/>
            <a:ext cx="3224400" cy="27660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9" name="Google Shape;1239;g25425256230_0_22"/>
          <p:cNvSpPr/>
          <p:nvPr/>
        </p:nvSpPr>
        <p:spPr>
          <a:xfrm>
            <a:off x="1849175" y="1204300"/>
            <a:ext cx="808200" cy="324000"/>
          </a:xfrm>
          <a:prstGeom prst="rect">
            <a:avLst/>
          </a:prstGeom>
          <a:solidFill>
            <a:srgbClr val="D7073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0" name="Google Shape;1240;g25425256230_0_22"/>
          <p:cNvSpPr/>
          <p:nvPr/>
        </p:nvSpPr>
        <p:spPr>
          <a:xfrm>
            <a:off x="1434400" y="4195100"/>
            <a:ext cx="1160700" cy="324000"/>
          </a:xfrm>
          <a:prstGeom prst="rect">
            <a:avLst/>
          </a:prstGeom>
          <a:solidFill>
            <a:srgbClr val="4C67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241" name="Google Shape;1241;g25425256230_0_22"/>
          <p:cNvPicPr preferRelativeResize="0"/>
          <p:nvPr/>
        </p:nvPicPr>
        <p:blipFill>
          <a:blip r:embed="rId3">
            <a:alphaModFix/>
          </a:blip>
          <a:stretch>
            <a:fillRect/>
          </a:stretch>
        </p:blipFill>
        <p:spPr>
          <a:xfrm>
            <a:off x="88200" y="1794900"/>
            <a:ext cx="3048000" cy="21336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sp>
        <p:nvSpPr>
          <p:cNvPr id="447" name="Google Shape;447;g253300b8278_0_107"/>
          <p:cNvSpPr txBox="1"/>
          <p:nvPr>
            <p:ph idx="1" type="subTitle"/>
          </p:nvPr>
        </p:nvSpPr>
        <p:spPr>
          <a:xfrm>
            <a:off x="5626675" y="1941425"/>
            <a:ext cx="3400500" cy="466200"/>
          </a:xfrm>
          <a:prstGeom prst="rect">
            <a:avLst/>
          </a:prstGeom>
        </p:spPr>
        <p:txBody>
          <a:bodyPr anchorCtr="0" anchor="t" bIns="91425" lIns="91425" spcFirstLastPara="1" rIns="91425" wrap="square" tIns="0">
            <a:noAutofit/>
          </a:bodyPr>
          <a:lstStyle/>
          <a:p>
            <a:pPr indent="0" lvl="0" marL="0" rtl="0" algn="l">
              <a:spcBef>
                <a:spcPts val="0"/>
              </a:spcBef>
              <a:spcAft>
                <a:spcPts val="0"/>
              </a:spcAft>
              <a:buNone/>
            </a:pPr>
            <a:r>
              <a:rPr lang="en">
                <a:solidFill>
                  <a:schemeClr val="lt1"/>
                </a:solidFill>
              </a:rPr>
              <a:t>A virtualização pode se tornar complexa </a:t>
            </a:r>
            <a:r>
              <a:rPr lang="en">
                <a:solidFill>
                  <a:schemeClr val="lt1"/>
                </a:solidFill>
              </a:rPr>
              <a:t>à medida</a:t>
            </a:r>
            <a:r>
              <a:rPr lang="en">
                <a:solidFill>
                  <a:schemeClr val="lt1"/>
                </a:solidFill>
              </a:rPr>
              <a:t> que a quantidade de aplicações cresce.</a:t>
            </a:r>
            <a:endParaRPr>
              <a:solidFill>
                <a:schemeClr val="lt1"/>
              </a:solidFill>
            </a:endParaRPr>
          </a:p>
        </p:txBody>
      </p:sp>
      <p:sp>
        <p:nvSpPr>
          <p:cNvPr id="448" name="Google Shape;448;g253300b8278_0_107"/>
          <p:cNvSpPr txBox="1"/>
          <p:nvPr>
            <p:ph idx="2" type="subTitle"/>
          </p:nvPr>
        </p:nvSpPr>
        <p:spPr>
          <a:xfrm>
            <a:off x="120275" y="3151100"/>
            <a:ext cx="3400500" cy="468300"/>
          </a:xfrm>
          <a:prstGeom prst="rect">
            <a:avLst/>
          </a:prstGeom>
        </p:spPr>
        <p:txBody>
          <a:bodyPr anchorCtr="0" anchor="t" bIns="91425" lIns="91425" spcFirstLastPara="1" rIns="91425" wrap="square" tIns="0">
            <a:noAutofit/>
          </a:bodyPr>
          <a:lstStyle/>
          <a:p>
            <a:pPr indent="0" lvl="0" marL="0" rtl="0" algn="r">
              <a:spcBef>
                <a:spcPts val="0"/>
              </a:spcBef>
              <a:spcAft>
                <a:spcPts val="0"/>
              </a:spcAft>
              <a:buNone/>
            </a:pPr>
            <a:r>
              <a:rPr lang="en"/>
              <a:t>Estamos executando múltiplos SO’s em uma mesma máquina, e isso pode ser custoso para o servidor.</a:t>
            </a:r>
            <a:endParaRPr/>
          </a:p>
        </p:txBody>
      </p:sp>
      <p:sp>
        <p:nvSpPr>
          <p:cNvPr id="449" name="Google Shape;449;g253300b8278_0_107"/>
          <p:cNvSpPr txBox="1"/>
          <p:nvPr>
            <p:ph type="title"/>
          </p:nvPr>
        </p:nvSpPr>
        <p:spPr>
          <a:xfrm>
            <a:off x="610950" y="2794025"/>
            <a:ext cx="2910000" cy="263400"/>
          </a:xfrm>
          <a:prstGeom prst="rect">
            <a:avLst/>
          </a:prstGeom>
        </p:spPr>
        <p:txBody>
          <a:bodyPr anchorCtr="0" anchor="ctr" bIns="0" lIns="91425" spcFirstLastPara="1" rIns="91425" wrap="square" tIns="0">
            <a:noAutofit/>
          </a:bodyPr>
          <a:lstStyle/>
          <a:p>
            <a:pPr indent="0" lvl="0" marL="0" rtl="0" algn="r">
              <a:spcBef>
                <a:spcPts val="0"/>
              </a:spcBef>
              <a:spcAft>
                <a:spcPts val="0"/>
              </a:spcAft>
              <a:buNone/>
            </a:pPr>
            <a:r>
              <a:rPr lang="en"/>
              <a:t>Uso de recursos</a:t>
            </a:r>
            <a:endParaRPr/>
          </a:p>
        </p:txBody>
      </p:sp>
      <p:sp>
        <p:nvSpPr>
          <p:cNvPr id="450" name="Google Shape;450;g253300b8278_0_107"/>
          <p:cNvSpPr txBox="1"/>
          <p:nvPr>
            <p:ph idx="3" type="title"/>
          </p:nvPr>
        </p:nvSpPr>
        <p:spPr>
          <a:xfrm>
            <a:off x="5626675" y="1582550"/>
            <a:ext cx="2395800" cy="265200"/>
          </a:xfrm>
          <a:prstGeom prst="rect">
            <a:avLst/>
          </a:prstGeom>
        </p:spPr>
        <p:txBody>
          <a:bodyPr anchorCtr="0" anchor="ctr" bIns="0" lIns="91425" spcFirstLastPara="1" rIns="91425" wrap="square" tIns="0">
            <a:noAutofit/>
          </a:bodyPr>
          <a:lstStyle/>
          <a:p>
            <a:pPr indent="0" lvl="0" marL="0" rtl="0" algn="l">
              <a:spcBef>
                <a:spcPts val="0"/>
              </a:spcBef>
              <a:spcAft>
                <a:spcPts val="0"/>
              </a:spcAft>
              <a:buNone/>
            </a:pPr>
            <a:r>
              <a:rPr lang="en"/>
              <a:t>Complexidade</a:t>
            </a:r>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5" name="Shape 1245"/>
        <p:cNvGrpSpPr/>
        <p:nvPr/>
      </p:nvGrpSpPr>
      <p:grpSpPr>
        <a:xfrm>
          <a:off x="0" y="0"/>
          <a:ext cx="0" cy="0"/>
          <a:chOff x="0" y="0"/>
          <a:chExt cx="0" cy="0"/>
        </a:xfrm>
      </p:grpSpPr>
      <p:sp>
        <p:nvSpPr>
          <p:cNvPr id="1246" name="Google Shape;1246;g20a70d3dc02_0_65"/>
          <p:cNvSpPr txBox="1"/>
          <p:nvPr>
            <p:ph type="title"/>
          </p:nvPr>
        </p:nvSpPr>
        <p:spPr>
          <a:xfrm>
            <a:off x="3762375" y="1012300"/>
            <a:ext cx="4915200" cy="1940100"/>
          </a:xfrm>
          <a:prstGeom prst="rect">
            <a:avLst/>
          </a:prstGeom>
          <a:noFill/>
          <a:ln>
            <a:noFill/>
          </a:ln>
        </p:spPr>
        <p:txBody>
          <a:bodyPr anchorCtr="0" anchor="ctr" bIns="0" lIns="91425" spcFirstLastPara="1" rIns="91425" wrap="square" tIns="0">
            <a:noAutofit/>
          </a:bodyPr>
          <a:lstStyle/>
          <a:p>
            <a:pPr indent="0" lvl="0" marL="0" rtl="0" algn="r">
              <a:lnSpc>
                <a:spcPct val="100000"/>
              </a:lnSpc>
              <a:spcBef>
                <a:spcPts val="0"/>
              </a:spcBef>
              <a:spcAft>
                <a:spcPts val="0"/>
              </a:spcAft>
              <a:buSzPts val="3500"/>
              <a:buNone/>
            </a:pPr>
            <a:r>
              <a:rPr lang="en"/>
              <a:t>GERENCIAMENTO DE REDES</a:t>
            </a:r>
            <a:endParaRPr/>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0" name="Shape 1250"/>
        <p:cNvGrpSpPr/>
        <p:nvPr/>
      </p:nvGrpSpPr>
      <p:grpSpPr>
        <a:xfrm>
          <a:off x="0" y="0"/>
          <a:ext cx="0" cy="0"/>
          <a:chOff x="0" y="0"/>
          <a:chExt cx="0" cy="0"/>
        </a:xfrm>
      </p:grpSpPr>
      <p:sp>
        <p:nvSpPr>
          <p:cNvPr id="1251" name="Google Shape;1251;g20a70d3dc02_0_79"/>
          <p:cNvSpPr txBox="1"/>
          <p:nvPr>
            <p:ph idx="1" type="body"/>
          </p:nvPr>
        </p:nvSpPr>
        <p:spPr>
          <a:xfrm>
            <a:off x="4401425" y="1997200"/>
            <a:ext cx="4187100" cy="27660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
              <a:t>Lembrando do conceito de namespaces do Docker, os contêineres possuem suas interfaces de rede isoladas, sendo necessária uma forma de criar uma </a:t>
            </a:r>
            <a:r>
              <a:rPr b="1" lang="en"/>
              <a:t>ponte</a:t>
            </a:r>
            <a:r>
              <a:rPr lang="en"/>
              <a:t> entre eles para que haja a possibilidade de comunicação entre eles.</a:t>
            </a:r>
            <a:endParaRPr/>
          </a:p>
          <a:p>
            <a:pPr indent="0" lvl="0" marL="0" rtl="0" algn="just">
              <a:spcBef>
                <a:spcPts val="0"/>
              </a:spcBef>
              <a:spcAft>
                <a:spcPts val="0"/>
              </a:spcAft>
              <a:buNone/>
            </a:pPr>
            <a:r>
              <a:t/>
            </a:r>
            <a:endParaRPr/>
          </a:p>
          <a:p>
            <a:pPr indent="0" lvl="0" marL="0" rtl="0" algn="just">
              <a:spcBef>
                <a:spcPts val="0"/>
              </a:spcBef>
              <a:spcAft>
                <a:spcPts val="0"/>
              </a:spcAft>
              <a:buNone/>
            </a:pPr>
            <a:r>
              <a:rPr lang="en"/>
              <a:t>Vamos criar um exemplo em que dois contêineres ubuntu tentam se comunicar através do comando ping no terminal.</a:t>
            </a:r>
            <a:endParaRPr/>
          </a:p>
        </p:txBody>
      </p:sp>
      <p:sp>
        <p:nvSpPr>
          <p:cNvPr id="1252" name="Google Shape;1252;g20a70d3dc02_0_79"/>
          <p:cNvSpPr txBox="1"/>
          <p:nvPr>
            <p:ph type="title"/>
          </p:nvPr>
        </p:nvSpPr>
        <p:spPr>
          <a:xfrm>
            <a:off x="4431925" y="1323800"/>
            <a:ext cx="4187100" cy="6690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2800"/>
              <a:buNone/>
            </a:pPr>
            <a:r>
              <a:rPr lang="en"/>
              <a:t>REDES</a:t>
            </a:r>
            <a:endParaRPr/>
          </a:p>
        </p:txBody>
      </p:sp>
      <p:sp>
        <p:nvSpPr>
          <p:cNvPr id="1253" name="Google Shape;1253;g20a70d3dc02_0_79"/>
          <p:cNvSpPr/>
          <p:nvPr/>
        </p:nvSpPr>
        <p:spPr>
          <a:xfrm>
            <a:off x="0" y="1476225"/>
            <a:ext cx="3224400" cy="27660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4" name="Google Shape;1254;g20a70d3dc02_0_79"/>
          <p:cNvSpPr/>
          <p:nvPr/>
        </p:nvSpPr>
        <p:spPr>
          <a:xfrm>
            <a:off x="1849175" y="1204300"/>
            <a:ext cx="808200" cy="324000"/>
          </a:xfrm>
          <a:prstGeom prst="rect">
            <a:avLst/>
          </a:prstGeom>
          <a:solidFill>
            <a:srgbClr val="D7073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5" name="Google Shape;1255;g20a70d3dc02_0_79"/>
          <p:cNvSpPr/>
          <p:nvPr/>
        </p:nvSpPr>
        <p:spPr>
          <a:xfrm>
            <a:off x="1434400" y="4195100"/>
            <a:ext cx="1160700" cy="324000"/>
          </a:xfrm>
          <a:prstGeom prst="rect">
            <a:avLst/>
          </a:prstGeom>
          <a:solidFill>
            <a:srgbClr val="4C67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256" name="Google Shape;1256;g20a70d3dc02_0_79"/>
          <p:cNvPicPr preferRelativeResize="0"/>
          <p:nvPr/>
        </p:nvPicPr>
        <p:blipFill rotWithShape="1">
          <a:blip r:embed="rId3">
            <a:alphaModFix/>
          </a:blip>
          <a:srcRect b="0" l="21213" r="30385" t="0"/>
          <a:stretch/>
        </p:blipFill>
        <p:spPr>
          <a:xfrm>
            <a:off x="0" y="1580588"/>
            <a:ext cx="3224399" cy="2562225"/>
          </a:xfrm>
          <a:prstGeom prst="rect">
            <a:avLst/>
          </a:prstGeom>
          <a:noFill/>
          <a:ln>
            <a:noFill/>
          </a:ln>
        </p:spPr>
      </p:pic>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0" name="Shape 1260"/>
        <p:cNvGrpSpPr/>
        <p:nvPr/>
      </p:nvGrpSpPr>
      <p:grpSpPr>
        <a:xfrm>
          <a:off x="0" y="0"/>
          <a:ext cx="0" cy="0"/>
          <a:chOff x="0" y="0"/>
          <a:chExt cx="0" cy="0"/>
        </a:xfrm>
      </p:grpSpPr>
      <p:sp>
        <p:nvSpPr>
          <p:cNvPr id="1261" name="Google Shape;1261;g20a70d3dc02_0_96"/>
          <p:cNvSpPr txBox="1"/>
          <p:nvPr>
            <p:ph type="title"/>
          </p:nvPr>
        </p:nvSpPr>
        <p:spPr>
          <a:xfrm>
            <a:off x="1278050" y="343200"/>
            <a:ext cx="6588000" cy="669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
              <a:t>CRIAÇÃO DOS CONTÊINERES</a:t>
            </a:r>
            <a:endParaRPr/>
          </a:p>
        </p:txBody>
      </p:sp>
      <p:sp>
        <p:nvSpPr>
          <p:cNvPr id="1262" name="Google Shape;1262;g20a70d3dc02_0_96"/>
          <p:cNvSpPr txBox="1"/>
          <p:nvPr/>
        </p:nvSpPr>
        <p:spPr>
          <a:xfrm>
            <a:off x="2491350" y="1012200"/>
            <a:ext cx="4161300" cy="2033400"/>
          </a:xfrm>
          <a:prstGeom prst="rect">
            <a:avLst/>
          </a:prstGeom>
          <a:noFill/>
          <a:ln>
            <a:noFill/>
          </a:ln>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lang="en" sz="1600">
                <a:solidFill>
                  <a:srgbClr val="F92672"/>
                </a:solidFill>
                <a:latin typeface="Consolas"/>
                <a:ea typeface="Consolas"/>
                <a:cs typeface="Consolas"/>
                <a:sym typeface="Consolas"/>
              </a:rPr>
              <a:t>FROM</a:t>
            </a:r>
            <a:r>
              <a:rPr lang="en" sz="1600">
                <a:solidFill>
                  <a:srgbClr val="F8F8F2"/>
                </a:solidFill>
                <a:latin typeface="Consolas"/>
                <a:ea typeface="Consolas"/>
                <a:cs typeface="Consolas"/>
                <a:sym typeface="Consolas"/>
              </a:rPr>
              <a:t> ubuntu:latest</a:t>
            </a:r>
            <a:endParaRPr sz="1600">
              <a:solidFill>
                <a:srgbClr val="F8F8F2"/>
              </a:solidFill>
              <a:latin typeface="Consolas"/>
              <a:ea typeface="Consolas"/>
              <a:cs typeface="Consolas"/>
              <a:sym typeface="Consolas"/>
            </a:endParaRPr>
          </a:p>
          <a:p>
            <a:pPr indent="0" lvl="0" marL="0" rtl="0" algn="l">
              <a:lnSpc>
                <a:spcPct val="135714"/>
              </a:lnSpc>
              <a:spcBef>
                <a:spcPts val="0"/>
              </a:spcBef>
              <a:spcAft>
                <a:spcPts val="0"/>
              </a:spcAft>
              <a:buNone/>
            </a:pPr>
            <a:r>
              <a:t/>
            </a:r>
            <a:endParaRPr sz="1600">
              <a:solidFill>
                <a:srgbClr val="F8F8F2"/>
              </a:solidFill>
              <a:latin typeface="Consolas"/>
              <a:ea typeface="Consolas"/>
              <a:cs typeface="Consolas"/>
              <a:sym typeface="Consolas"/>
            </a:endParaRPr>
          </a:p>
          <a:p>
            <a:pPr indent="0" lvl="0" marL="0" rtl="0" algn="l">
              <a:lnSpc>
                <a:spcPct val="135714"/>
              </a:lnSpc>
              <a:spcBef>
                <a:spcPts val="0"/>
              </a:spcBef>
              <a:spcAft>
                <a:spcPts val="0"/>
              </a:spcAft>
              <a:buNone/>
            </a:pPr>
            <a:r>
              <a:rPr lang="en" sz="1600">
                <a:solidFill>
                  <a:srgbClr val="F92672"/>
                </a:solidFill>
                <a:latin typeface="Consolas"/>
                <a:ea typeface="Consolas"/>
                <a:cs typeface="Consolas"/>
                <a:sym typeface="Consolas"/>
              </a:rPr>
              <a:t>RUN</a:t>
            </a:r>
            <a:r>
              <a:rPr lang="en" sz="1600">
                <a:solidFill>
                  <a:srgbClr val="F8F8F2"/>
                </a:solidFill>
                <a:latin typeface="Consolas"/>
                <a:ea typeface="Consolas"/>
                <a:cs typeface="Consolas"/>
                <a:sym typeface="Consolas"/>
              </a:rPr>
              <a:t> apt-get update -y</a:t>
            </a:r>
            <a:endParaRPr sz="1600">
              <a:solidFill>
                <a:srgbClr val="F8F8F2"/>
              </a:solidFill>
              <a:latin typeface="Consolas"/>
              <a:ea typeface="Consolas"/>
              <a:cs typeface="Consolas"/>
              <a:sym typeface="Consolas"/>
            </a:endParaRPr>
          </a:p>
          <a:p>
            <a:pPr indent="0" lvl="0" marL="0" rtl="0" algn="l">
              <a:lnSpc>
                <a:spcPct val="135714"/>
              </a:lnSpc>
              <a:spcBef>
                <a:spcPts val="0"/>
              </a:spcBef>
              <a:spcAft>
                <a:spcPts val="0"/>
              </a:spcAft>
              <a:buNone/>
            </a:pPr>
            <a:r>
              <a:rPr lang="en" sz="1600">
                <a:solidFill>
                  <a:srgbClr val="F92672"/>
                </a:solidFill>
                <a:latin typeface="Consolas"/>
                <a:ea typeface="Consolas"/>
                <a:cs typeface="Consolas"/>
                <a:sym typeface="Consolas"/>
              </a:rPr>
              <a:t>RUN</a:t>
            </a:r>
            <a:r>
              <a:rPr lang="en" sz="1600">
                <a:solidFill>
                  <a:srgbClr val="F8F8F2"/>
                </a:solidFill>
                <a:latin typeface="Consolas"/>
                <a:ea typeface="Consolas"/>
                <a:cs typeface="Consolas"/>
                <a:sym typeface="Consolas"/>
              </a:rPr>
              <a:t> apt-get install -y iputils-ping</a:t>
            </a:r>
            <a:endParaRPr sz="1600">
              <a:solidFill>
                <a:srgbClr val="F8F8F2"/>
              </a:solidFill>
              <a:latin typeface="Consolas"/>
              <a:ea typeface="Consolas"/>
              <a:cs typeface="Consolas"/>
              <a:sym typeface="Consolas"/>
            </a:endParaRPr>
          </a:p>
          <a:p>
            <a:pPr indent="0" lvl="0" marL="0" rtl="0" algn="l">
              <a:lnSpc>
                <a:spcPct val="135714"/>
              </a:lnSpc>
              <a:spcBef>
                <a:spcPts val="0"/>
              </a:spcBef>
              <a:spcAft>
                <a:spcPts val="0"/>
              </a:spcAft>
              <a:buNone/>
            </a:pPr>
            <a:r>
              <a:t/>
            </a:r>
            <a:endParaRPr sz="1600">
              <a:solidFill>
                <a:srgbClr val="F8F8F2"/>
              </a:solidFill>
              <a:latin typeface="Consolas"/>
              <a:ea typeface="Consolas"/>
              <a:cs typeface="Consolas"/>
              <a:sym typeface="Consolas"/>
            </a:endParaRPr>
          </a:p>
          <a:p>
            <a:pPr indent="0" lvl="0" marL="0" rtl="0" algn="l">
              <a:lnSpc>
                <a:spcPct val="135714"/>
              </a:lnSpc>
              <a:spcBef>
                <a:spcPts val="0"/>
              </a:spcBef>
              <a:spcAft>
                <a:spcPts val="0"/>
              </a:spcAft>
              <a:buNone/>
            </a:pPr>
            <a:r>
              <a:rPr lang="en" sz="1600">
                <a:solidFill>
                  <a:srgbClr val="F92672"/>
                </a:solidFill>
                <a:latin typeface="Consolas"/>
                <a:ea typeface="Consolas"/>
                <a:cs typeface="Consolas"/>
                <a:sym typeface="Consolas"/>
              </a:rPr>
              <a:t>CMD</a:t>
            </a:r>
            <a:r>
              <a:rPr lang="en" sz="1600">
                <a:solidFill>
                  <a:srgbClr val="F8F8F2"/>
                </a:solidFill>
                <a:latin typeface="Consolas"/>
                <a:ea typeface="Consolas"/>
                <a:cs typeface="Consolas"/>
                <a:sym typeface="Consolas"/>
              </a:rPr>
              <a:t> [</a:t>
            </a:r>
            <a:r>
              <a:rPr lang="en" sz="1600">
                <a:solidFill>
                  <a:srgbClr val="E6DB74"/>
                </a:solidFill>
                <a:latin typeface="Consolas"/>
                <a:ea typeface="Consolas"/>
                <a:cs typeface="Consolas"/>
                <a:sym typeface="Consolas"/>
              </a:rPr>
              <a:t>"sleep"</a:t>
            </a:r>
            <a:r>
              <a:rPr lang="en" sz="1600">
                <a:solidFill>
                  <a:srgbClr val="F8F8F2"/>
                </a:solidFill>
                <a:latin typeface="Consolas"/>
                <a:ea typeface="Consolas"/>
                <a:cs typeface="Consolas"/>
                <a:sym typeface="Consolas"/>
              </a:rPr>
              <a:t>, </a:t>
            </a:r>
            <a:r>
              <a:rPr lang="en" sz="1600">
                <a:solidFill>
                  <a:srgbClr val="E6DB74"/>
                </a:solidFill>
                <a:latin typeface="Consolas"/>
                <a:ea typeface="Consolas"/>
                <a:cs typeface="Consolas"/>
                <a:sym typeface="Consolas"/>
              </a:rPr>
              <a:t>"1d"</a:t>
            </a:r>
            <a:r>
              <a:rPr lang="en" sz="1600">
                <a:solidFill>
                  <a:srgbClr val="F8F8F2"/>
                </a:solidFill>
                <a:latin typeface="Consolas"/>
                <a:ea typeface="Consolas"/>
                <a:cs typeface="Consolas"/>
                <a:sym typeface="Consolas"/>
              </a:rPr>
              <a:t>]</a:t>
            </a:r>
            <a:endParaRPr sz="1600">
              <a:latin typeface="Anaheim"/>
              <a:ea typeface="Anaheim"/>
              <a:cs typeface="Anaheim"/>
              <a:sym typeface="Anaheim"/>
            </a:endParaRPr>
          </a:p>
        </p:txBody>
      </p:sp>
      <p:sp>
        <p:nvSpPr>
          <p:cNvPr id="1263" name="Google Shape;1263;g20a70d3dc02_0_96"/>
          <p:cNvSpPr txBox="1"/>
          <p:nvPr/>
        </p:nvSpPr>
        <p:spPr>
          <a:xfrm>
            <a:off x="302400" y="3240350"/>
            <a:ext cx="8539200" cy="166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chemeClr val="lt1"/>
                </a:solidFill>
                <a:latin typeface="Anaheim"/>
                <a:ea typeface="Anaheim"/>
                <a:cs typeface="Anaheim"/>
                <a:sym typeface="Anaheim"/>
              </a:rPr>
              <a:t>$ docker run -d --name webacademy-redes-1 --network rede_webacademy webacademy-redes</a:t>
            </a:r>
            <a:endParaRPr sz="2000">
              <a:solidFill>
                <a:schemeClr val="lt1"/>
              </a:solidFill>
              <a:latin typeface="Anaheim"/>
              <a:ea typeface="Anaheim"/>
              <a:cs typeface="Anaheim"/>
              <a:sym typeface="Anaheim"/>
            </a:endParaRPr>
          </a:p>
          <a:p>
            <a:pPr indent="0" lvl="0" marL="0" rtl="0" algn="l">
              <a:spcBef>
                <a:spcPts val="0"/>
              </a:spcBef>
              <a:spcAft>
                <a:spcPts val="0"/>
              </a:spcAft>
              <a:buNone/>
            </a:pPr>
            <a:r>
              <a:t/>
            </a:r>
            <a:endParaRPr sz="2000">
              <a:solidFill>
                <a:schemeClr val="lt1"/>
              </a:solidFill>
              <a:latin typeface="Anaheim"/>
              <a:ea typeface="Anaheim"/>
              <a:cs typeface="Anaheim"/>
              <a:sym typeface="Anaheim"/>
            </a:endParaRPr>
          </a:p>
          <a:p>
            <a:pPr indent="0" lvl="0" marL="0" rtl="0" algn="l">
              <a:spcBef>
                <a:spcPts val="0"/>
              </a:spcBef>
              <a:spcAft>
                <a:spcPts val="0"/>
              </a:spcAft>
              <a:buNone/>
            </a:pPr>
            <a:r>
              <a:rPr lang="en" sz="2000">
                <a:solidFill>
                  <a:schemeClr val="lt1"/>
                </a:solidFill>
                <a:latin typeface="Anaheim"/>
                <a:ea typeface="Anaheim"/>
                <a:cs typeface="Anaheim"/>
                <a:sym typeface="Anaheim"/>
              </a:rPr>
              <a:t>$ docker run -d --name webacademy-redes-2 --network rede_webacademy webacademy-redes</a:t>
            </a:r>
            <a:endParaRPr sz="2000">
              <a:solidFill>
                <a:schemeClr val="lt1"/>
              </a:solidFill>
              <a:latin typeface="Anaheim"/>
              <a:ea typeface="Anaheim"/>
              <a:cs typeface="Anaheim"/>
              <a:sym typeface="Anaheim"/>
            </a:endParaRPr>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7" name="Shape 1267"/>
        <p:cNvGrpSpPr/>
        <p:nvPr/>
      </p:nvGrpSpPr>
      <p:grpSpPr>
        <a:xfrm>
          <a:off x="0" y="0"/>
          <a:ext cx="0" cy="0"/>
          <a:chOff x="0" y="0"/>
          <a:chExt cx="0" cy="0"/>
        </a:xfrm>
      </p:grpSpPr>
      <p:sp>
        <p:nvSpPr>
          <p:cNvPr id="1268" name="Google Shape;1268;g20a70d3dc02_0_102"/>
          <p:cNvSpPr txBox="1"/>
          <p:nvPr>
            <p:ph idx="1" type="body"/>
          </p:nvPr>
        </p:nvSpPr>
        <p:spPr>
          <a:xfrm>
            <a:off x="4579525" y="2540600"/>
            <a:ext cx="3932700" cy="2130900"/>
          </a:xfrm>
          <a:prstGeom prst="rect">
            <a:avLst/>
          </a:prstGeom>
          <a:noFill/>
          <a:ln>
            <a:noFill/>
          </a:ln>
        </p:spPr>
        <p:txBody>
          <a:bodyPr anchorCtr="0" anchor="t" bIns="91425" lIns="91425" spcFirstLastPara="1" rIns="91425" wrap="square" tIns="91425">
            <a:noAutofit/>
          </a:bodyPr>
          <a:lstStyle/>
          <a:p>
            <a:pPr indent="0" lvl="0" marL="0" rtl="0" algn="just">
              <a:lnSpc>
                <a:spcPct val="100000"/>
              </a:lnSpc>
              <a:spcBef>
                <a:spcPts val="0"/>
              </a:spcBef>
              <a:spcAft>
                <a:spcPts val="0"/>
              </a:spcAft>
              <a:buSzPts val="1600"/>
              <a:buNone/>
            </a:pPr>
            <a:r>
              <a:rPr lang="en"/>
              <a:t>Vamos tentar uma comunicação do contêiner </a:t>
            </a:r>
            <a:r>
              <a:rPr b="1" lang="en"/>
              <a:t>webacademy-redes-1</a:t>
            </a:r>
            <a:r>
              <a:rPr lang="en"/>
              <a:t> com o </a:t>
            </a:r>
            <a:r>
              <a:rPr b="1" lang="en"/>
              <a:t>webacademy-redes-2</a:t>
            </a:r>
            <a:r>
              <a:rPr lang="en"/>
              <a:t>. Para isso, vamos pegar o IP do segundo contêiner e executar o comando </a:t>
            </a:r>
            <a:r>
              <a:rPr b="1" lang="en"/>
              <a:t>ping</a:t>
            </a:r>
            <a:r>
              <a:rPr lang="en"/>
              <a:t>. Devemos ter o resultado da chamada com sucesso.</a:t>
            </a:r>
            <a:endParaRPr/>
          </a:p>
          <a:p>
            <a:pPr indent="0" lvl="0" marL="0" rtl="0" algn="just">
              <a:lnSpc>
                <a:spcPct val="100000"/>
              </a:lnSpc>
              <a:spcBef>
                <a:spcPts val="0"/>
              </a:spcBef>
              <a:spcAft>
                <a:spcPts val="0"/>
              </a:spcAft>
              <a:buSzPts val="1600"/>
              <a:buNone/>
            </a:pPr>
            <a:r>
              <a:t/>
            </a:r>
            <a:endParaRPr/>
          </a:p>
        </p:txBody>
      </p:sp>
      <p:sp>
        <p:nvSpPr>
          <p:cNvPr id="1269" name="Google Shape;1269;g20a70d3dc02_0_102"/>
          <p:cNvSpPr txBox="1"/>
          <p:nvPr>
            <p:ph type="title"/>
          </p:nvPr>
        </p:nvSpPr>
        <p:spPr>
          <a:xfrm>
            <a:off x="3205550" y="1714800"/>
            <a:ext cx="5622300" cy="6690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2800"/>
              <a:buNone/>
            </a:pPr>
            <a:r>
              <a:rPr lang="en" sz="2500"/>
              <a:t>COMUNICAÇÃO DE REDE</a:t>
            </a:r>
            <a:endParaRPr sz="2500"/>
          </a:p>
        </p:txBody>
      </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3" name="Shape 1273"/>
        <p:cNvGrpSpPr/>
        <p:nvPr/>
      </p:nvGrpSpPr>
      <p:grpSpPr>
        <a:xfrm>
          <a:off x="0" y="0"/>
          <a:ext cx="0" cy="0"/>
          <a:chOff x="0" y="0"/>
          <a:chExt cx="0" cy="0"/>
        </a:xfrm>
      </p:grpSpPr>
      <p:sp>
        <p:nvSpPr>
          <p:cNvPr id="1274" name="Google Shape;1274;g20a70d3dc02_0_107"/>
          <p:cNvSpPr txBox="1"/>
          <p:nvPr>
            <p:ph type="title"/>
          </p:nvPr>
        </p:nvSpPr>
        <p:spPr>
          <a:xfrm>
            <a:off x="1278050" y="343200"/>
            <a:ext cx="6588000" cy="669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
              <a:t>COMUNICAÇÃO DE REDE</a:t>
            </a:r>
            <a:endParaRPr/>
          </a:p>
        </p:txBody>
      </p:sp>
      <p:pic>
        <p:nvPicPr>
          <p:cNvPr id="1275" name="Google Shape;1275;g20a70d3dc02_0_107"/>
          <p:cNvPicPr preferRelativeResize="0"/>
          <p:nvPr/>
        </p:nvPicPr>
        <p:blipFill rotWithShape="1">
          <a:blip r:embed="rId3">
            <a:alphaModFix/>
          </a:blip>
          <a:srcRect b="32881" l="0" r="50804" t="0"/>
          <a:stretch/>
        </p:blipFill>
        <p:spPr>
          <a:xfrm>
            <a:off x="152400" y="1936425"/>
            <a:ext cx="3517199" cy="2254900"/>
          </a:xfrm>
          <a:prstGeom prst="rect">
            <a:avLst/>
          </a:prstGeom>
          <a:noFill/>
          <a:ln>
            <a:noFill/>
          </a:ln>
        </p:spPr>
      </p:pic>
      <p:sp>
        <p:nvSpPr>
          <p:cNvPr id="1276" name="Google Shape;1276;g20a70d3dc02_0_107"/>
          <p:cNvSpPr/>
          <p:nvPr/>
        </p:nvSpPr>
        <p:spPr>
          <a:xfrm>
            <a:off x="821700" y="3492125"/>
            <a:ext cx="2132400" cy="248700"/>
          </a:xfrm>
          <a:prstGeom prst="rect">
            <a:avLst/>
          </a:prstGeom>
          <a:noFill/>
          <a:ln cap="flat" cmpd="sng" w="285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77" name="Google Shape;1277;g20a70d3dc02_0_107"/>
          <p:cNvPicPr preferRelativeResize="0"/>
          <p:nvPr/>
        </p:nvPicPr>
        <p:blipFill>
          <a:blip r:embed="rId4">
            <a:alphaModFix/>
          </a:blip>
          <a:stretch>
            <a:fillRect/>
          </a:stretch>
        </p:blipFill>
        <p:spPr>
          <a:xfrm>
            <a:off x="152400" y="1469400"/>
            <a:ext cx="8839200" cy="314616"/>
          </a:xfrm>
          <a:prstGeom prst="rect">
            <a:avLst/>
          </a:prstGeom>
          <a:noFill/>
          <a:ln>
            <a:noFill/>
          </a:ln>
        </p:spPr>
      </p:pic>
      <p:pic>
        <p:nvPicPr>
          <p:cNvPr id="1278" name="Google Shape;1278;g20a70d3dc02_0_107"/>
          <p:cNvPicPr preferRelativeResize="0"/>
          <p:nvPr/>
        </p:nvPicPr>
        <p:blipFill>
          <a:blip r:embed="rId5">
            <a:alphaModFix/>
          </a:blip>
          <a:stretch>
            <a:fillRect/>
          </a:stretch>
        </p:blipFill>
        <p:spPr>
          <a:xfrm>
            <a:off x="3821999" y="1936416"/>
            <a:ext cx="5169601" cy="2252915"/>
          </a:xfrm>
          <a:prstGeom prst="rect">
            <a:avLst/>
          </a:prstGeom>
          <a:noFill/>
          <a:ln>
            <a:noFill/>
          </a:ln>
        </p:spPr>
      </p:pic>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2" name="Shape 1282"/>
        <p:cNvGrpSpPr/>
        <p:nvPr/>
      </p:nvGrpSpPr>
      <p:grpSpPr>
        <a:xfrm>
          <a:off x="0" y="0"/>
          <a:ext cx="0" cy="0"/>
          <a:chOff x="0" y="0"/>
          <a:chExt cx="0" cy="0"/>
        </a:xfrm>
      </p:grpSpPr>
      <p:sp>
        <p:nvSpPr>
          <p:cNvPr id="1283" name="Google Shape;1283;g20a70d3dc02_0_118"/>
          <p:cNvSpPr txBox="1"/>
          <p:nvPr>
            <p:ph idx="1" type="body"/>
          </p:nvPr>
        </p:nvSpPr>
        <p:spPr>
          <a:xfrm>
            <a:off x="4579525" y="2540600"/>
            <a:ext cx="3932700" cy="2130900"/>
          </a:xfrm>
          <a:prstGeom prst="rect">
            <a:avLst/>
          </a:prstGeom>
          <a:noFill/>
          <a:ln>
            <a:noFill/>
          </a:ln>
        </p:spPr>
        <p:txBody>
          <a:bodyPr anchorCtr="0" anchor="t" bIns="91425" lIns="91425" spcFirstLastPara="1" rIns="91425" wrap="square" tIns="91425">
            <a:noAutofit/>
          </a:bodyPr>
          <a:lstStyle/>
          <a:p>
            <a:pPr indent="0" lvl="0" marL="0" rtl="0" algn="just">
              <a:lnSpc>
                <a:spcPct val="100000"/>
              </a:lnSpc>
              <a:spcBef>
                <a:spcPts val="0"/>
              </a:spcBef>
              <a:spcAft>
                <a:spcPts val="0"/>
              </a:spcAft>
              <a:buSzPts val="1600"/>
              <a:buNone/>
            </a:pPr>
            <a:r>
              <a:rPr lang="en"/>
              <a:t>Essa abordagem funcionou, mas tem um problema: os IP’s são gerados de forma aleatória nos contêineres. Dessa forma, o IP utilizado hoje poderá não ser o mesmo em uma nova tentativa de comunicação no futuro. Para isso, devemos utilizar a </a:t>
            </a:r>
            <a:r>
              <a:rPr b="1" lang="en"/>
              <a:t>resolução de DNS</a:t>
            </a:r>
            <a:r>
              <a:rPr lang="en"/>
              <a:t> para a comunicação, através dos nomes dos contêineres.</a:t>
            </a:r>
            <a:endParaRPr/>
          </a:p>
          <a:p>
            <a:pPr indent="0" lvl="0" marL="0" rtl="0" algn="just">
              <a:lnSpc>
                <a:spcPct val="100000"/>
              </a:lnSpc>
              <a:spcBef>
                <a:spcPts val="0"/>
              </a:spcBef>
              <a:spcAft>
                <a:spcPts val="0"/>
              </a:spcAft>
              <a:buSzPts val="1600"/>
              <a:buNone/>
            </a:pPr>
            <a:r>
              <a:t/>
            </a:r>
            <a:endParaRPr/>
          </a:p>
        </p:txBody>
      </p:sp>
      <p:sp>
        <p:nvSpPr>
          <p:cNvPr id="1284" name="Google Shape;1284;g20a70d3dc02_0_118"/>
          <p:cNvSpPr txBox="1"/>
          <p:nvPr>
            <p:ph type="title"/>
          </p:nvPr>
        </p:nvSpPr>
        <p:spPr>
          <a:xfrm>
            <a:off x="3205550" y="1714800"/>
            <a:ext cx="5622300" cy="6690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2800"/>
              <a:buNone/>
            </a:pPr>
            <a:r>
              <a:rPr lang="en" sz="2500"/>
              <a:t>COMUNICAÇÃO DE REDE</a:t>
            </a:r>
            <a:endParaRPr sz="2500"/>
          </a:p>
        </p:txBody>
      </p:sp>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8" name="Shape 1288"/>
        <p:cNvGrpSpPr/>
        <p:nvPr/>
      </p:nvGrpSpPr>
      <p:grpSpPr>
        <a:xfrm>
          <a:off x="0" y="0"/>
          <a:ext cx="0" cy="0"/>
          <a:chOff x="0" y="0"/>
          <a:chExt cx="0" cy="0"/>
        </a:xfrm>
      </p:grpSpPr>
      <p:sp>
        <p:nvSpPr>
          <p:cNvPr id="1289" name="Google Shape;1289;g20a70d3dc02_0_135"/>
          <p:cNvSpPr txBox="1"/>
          <p:nvPr>
            <p:ph idx="1" type="body"/>
          </p:nvPr>
        </p:nvSpPr>
        <p:spPr>
          <a:xfrm>
            <a:off x="4401425" y="1997200"/>
            <a:ext cx="4187100" cy="27660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
              <a:t>Aparentemente o comando ping não conseguiu encontrar o servidor através do nome. Isso se dá porque não definimos um </a:t>
            </a:r>
            <a:r>
              <a:rPr b="1" lang="en"/>
              <a:t>túnel</a:t>
            </a:r>
            <a:r>
              <a:rPr lang="en"/>
              <a:t> de comunicação de rede entre os contêineres. Para isso vamos criar esses túneis através do comando </a:t>
            </a:r>
            <a:r>
              <a:rPr b="1" lang="en"/>
              <a:t>docker network</a:t>
            </a:r>
            <a:r>
              <a:rPr lang="en"/>
              <a:t>.</a:t>
            </a:r>
            <a:endParaRPr/>
          </a:p>
        </p:txBody>
      </p:sp>
      <p:sp>
        <p:nvSpPr>
          <p:cNvPr id="1290" name="Google Shape;1290;g20a70d3dc02_0_135"/>
          <p:cNvSpPr txBox="1"/>
          <p:nvPr>
            <p:ph type="title"/>
          </p:nvPr>
        </p:nvSpPr>
        <p:spPr>
          <a:xfrm>
            <a:off x="4431925" y="1323800"/>
            <a:ext cx="4187100" cy="6690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2800"/>
              <a:buNone/>
            </a:pPr>
            <a:r>
              <a:rPr lang="en"/>
              <a:t>UÉ !?</a:t>
            </a:r>
            <a:endParaRPr/>
          </a:p>
        </p:txBody>
      </p:sp>
      <p:sp>
        <p:nvSpPr>
          <p:cNvPr id="1291" name="Google Shape;1291;g20a70d3dc02_0_135"/>
          <p:cNvSpPr/>
          <p:nvPr/>
        </p:nvSpPr>
        <p:spPr>
          <a:xfrm>
            <a:off x="0" y="1476225"/>
            <a:ext cx="3224400" cy="27660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2" name="Google Shape;1292;g20a70d3dc02_0_135"/>
          <p:cNvSpPr/>
          <p:nvPr/>
        </p:nvSpPr>
        <p:spPr>
          <a:xfrm>
            <a:off x="1849175" y="1204300"/>
            <a:ext cx="808200" cy="324000"/>
          </a:xfrm>
          <a:prstGeom prst="rect">
            <a:avLst/>
          </a:prstGeom>
          <a:solidFill>
            <a:srgbClr val="D7073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3" name="Google Shape;1293;g20a70d3dc02_0_135"/>
          <p:cNvSpPr/>
          <p:nvPr/>
        </p:nvSpPr>
        <p:spPr>
          <a:xfrm>
            <a:off x="1434400" y="4195100"/>
            <a:ext cx="1160700" cy="324000"/>
          </a:xfrm>
          <a:prstGeom prst="rect">
            <a:avLst/>
          </a:prstGeom>
          <a:solidFill>
            <a:srgbClr val="4C67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294" name="Google Shape;1294;g20a70d3dc02_0_135"/>
          <p:cNvPicPr preferRelativeResize="0"/>
          <p:nvPr/>
        </p:nvPicPr>
        <p:blipFill>
          <a:blip r:embed="rId3">
            <a:alphaModFix/>
          </a:blip>
          <a:stretch>
            <a:fillRect/>
          </a:stretch>
        </p:blipFill>
        <p:spPr>
          <a:xfrm>
            <a:off x="106061" y="1789900"/>
            <a:ext cx="3012275" cy="513075"/>
          </a:xfrm>
          <a:prstGeom prst="rect">
            <a:avLst/>
          </a:prstGeom>
          <a:noFill/>
          <a:ln>
            <a:noFill/>
          </a:ln>
        </p:spPr>
      </p:pic>
      <p:pic>
        <p:nvPicPr>
          <p:cNvPr id="1295" name="Google Shape;1295;g20a70d3dc02_0_135"/>
          <p:cNvPicPr preferRelativeResize="0"/>
          <p:nvPr/>
        </p:nvPicPr>
        <p:blipFill>
          <a:blip r:embed="rId4">
            <a:alphaModFix/>
          </a:blip>
          <a:stretch>
            <a:fillRect/>
          </a:stretch>
        </p:blipFill>
        <p:spPr>
          <a:xfrm>
            <a:off x="684900" y="2321750"/>
            <a:ext cx="1854575" cy="1854575"/>
          </a:xfrm>
          <a:prstGeom prst="rect">
            <a:avLst/>
          </a:prstGeom>
          <a:noFill/>
          <a:ln>
            <a:noFill/>
          </a:ln>
        </p:spPr>
      </p:pic>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9" name="Shape 1299"/>
        <p:cNvGrpSpPr/>
        <p:nvPr/>
      </p:nvGrpSpPr>
      <p:grpSpPr>
        <a:xfrm>
          <a:off x="0" y="0"/>
          <a:ext cx="0" cy="0"/>
          <a:chOff x="0" y="0"/>
          <a:chExt cx="0" cy="0"/>
        </a:xfrm>
      </p:grpSpPr>
      <p:sp>
        <p:nvSpPr>
          <p:cNvPr id="1300" name="Google Shape;1300;g20a70d3dc02_0_145"/>
          <p:cNvSpPr txBox="1"/>
          <p:nvPr>
            <p:ph type="title"/>
          </p:nvPr>
        </p:nvSpPr>
        <p:spPr>
          <a:xfrm>
            <a:off x="454800" y="2714625"/>
            <a:ext cx="8425200" cy="1012200"/>
          </a:xfrm>
          <a:prstGeom prst="rect">
            <a:avLst/>
          </a:prstGeom>
          <a:noFill/>
          <a:ln>
            <a:noFill/>
          </a:ln>
        </p:spPr>
        <p:txBody>
          <a:bodyPr anchorCtr="0" anchor="ctr" bIns="0" lIns="91425" spcFirstLastPara="1" rIns="91425" wrap="square" tIns="0">
            <a:noAutofit/>
          </a:bodyPr>
          <a:lstStyle/>
          <a:p>
            <a:pPr indent="0" lvl="0" marL="0" rtl="0" algn="ctr">
              <a:lnSpc>
                <a:spcPct val="100000"/>
              </a:lnSpc>
              <a:spcBef>
                <a:spcPts val="0"/>
              </a:spcBef>
              <a:spcAft>
                <a:spcPts val="0"/>
              </a:spcAft>
              <a:buSzPts val="3600"/>
              <a:buNone/>
            </a:pPr>
            <a:r>
              <a:rPr lang="en"/>
              <a:t>Conjunto de comandos de manipulação de rede</a:t>
            </a:r>
            <a:endParaRPr/>
          </a:p>
        </p:txBody>
      </p:sp>
      <p:sp>
        <p:nvSpPr>
          <p:cNvPr id="1301" name="Google Shape;1301;g20a70d3dc02_0_145"/>
          <p:cNvSpPr txBox="1"/>
          <p:nvPr>
            <p:ph idx="2" type="title"/>
          </p:nvPr>
        </p:nvSpPr>
        <p:spPr>
          <a:xfrm>
            <a:off x="454800" y="1628250"/>
            <a:ext cx="8425200" cy="1012200"/>
          </a:xfrm>
          <a:prstGeom prst="rect">
            <a:avLst/>
          </a:prstGeom>
          <a:noFill/>
          <a:ln>
            <a:noFill/>
          </a:ln>
        </p:spPr>
        <p:txBody>
          <a:bodyPr anchorCtr="0" anchor="b" bIns="0" lIns="91425" spcFirstLastPara="1" rIns="91425" wrap="square" tIns="0">
            <a:noAutofit/>
          </a:bodyPr>
          <a:lstStyle/>
          <a:p>
            <a:pPr indent="0" lvl="0" marL="0" rtl="0" algn="ctr">
              <a:lnSpc>
                <a:spcPct val="100000"/>
              </a:lnSpc>
              <a:spcBef>
                <a:spcPts val="0"/>
              </a:spcBef>
              <a:spcAft>
                <a:spcPts val="0"/>
              </a:spcAft>
              <a:buSzPts val="8000"/>
              <a:buNone/>
            </a:pPr>
            <a:r>
              <a:rPr lang="en" sz="7000"/>
              <a:t>docker network</a:t>
            </a:r>
            <a:endParaRPr sz="7000"/>
          </a:p>
        </p:txBody>
      </p:sp>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5" name="Shape 1305"/>
        <p:cNvGrpSpPr/>
        <p:nvPr/>
      </p:nvGrpSpPr>
      <p:grpSpPr>
        <a:xfrm>
          <a:off x="0" y="0"/>
          <a:ext cx="0" cy="0"/>
          <a:chOff x="0" y="0"/>
          <a:chExt cx="0" cy="0"/>
        </a:xfrm>
      </p:grpSpPr>
      <p:sp>
        <p:nvSpPr>
          <p:cNvPr id="1306" name="Google Shape;1306;g20a70d3dc02_0_150"/>
          <p:cNvSpPr txBox="1"/>
          <p:nvPr>
            <p:ph type="title"/>
          </p:nvPr>
        </p:nvSpPr>
        <p:spPr>
          <a:xfrm>
            <a:off x="454800" y="2714625"/>
            <a:ext cx="8425200" cy="1012200"/>
          </a:xfrm>
          <a:prstGeom prst="rect">
            <a:avLst/>
          </a:prstGeom>
          <a:noFill/>
          <a:ln>
            <a:noFill/>
          </a:ln>
        </p:spPr>
        <p:txBody>
          <a:bodyPr anchorCtr="0" anchor="ctr" bIns="0" lIns="91425" spcFirstLastPara="1" rIns="91425" wrap="square" tIns="0">
            <a:noAutofit/>
          </a:bodyPr>
          <a:lstStyle/>
          <a:p>
            <a:pPr indent="0" lvl="0" marL="0" rtl="0" algn="ctr">
              <a:lnSpc>
                <a:spcPct val="100000"/>
              </a:lnSpc>
              <a:spcBef>
                <a:spcPts val="0"/>
              </a:spcBef>
              <a:spcAft>
                <a:spcPts val="0"/>
              </a:spcAft>
              <a:buSzPts val="3600"/>
              <a:buNone/>
            </a:pPr>
            <a:r>
              <a:rPr lang="en"/>
              <a:t>Exibe todos os túneis de redes existentes</a:t>
            </a:r>
            <a:endParaRPr/>
          </a:p>
        </p:txBody>
      </p:sp>
      <p:sp>
        <p:nvSpPr>
          <p:cNvPr id="1307" name="Google Shape;1307;g20a70d3dc02_0_150"/>
          <p:cNvSpPr txBox="1"/>
          <p:nvPr>
            <p:ph idx="2" type="title"/>
          </p:nvPr>
        </p:nvSpPr>
        <p:spPr>
          <a:xfrm>
            <a:off x="454800" y="1628250"/>
            <a:ext cx="8425200" cy="1012200"/>
          </a:xfrm>
          <a:prstGeom prst="rect">
            <a:avLst/>
          </a:prstGeom>
          <a:noFill/>
          <a:ln>
            <a:noFill/>
          </a:ln>
        </p:spPr>
        <p:txBody>
          <a:bodyPr anchorCtr="0" anchor="b" bIns="0" lIns="91425" spcFirstLastPara="1" rIns="91425" wrap="square" tIns="0">
            <a:noAutofit/>
          </a:bodyPr>
          <a:lstStyle/>
          <a:p>
            <a:pPr indent="0" lvl="0" marL="0" rtl="0" algn="ctr">
              <a:lnSpc>
                <a:spcPct val="100000"/>
              </a:lnSpc>
              <a:spcBef>
                <a:spcPts val="0"/>
              </a:spcBef>
              <a:spcAft>
                <a:spcPts val="0"/>
              </a:spcAft>
              <a:buSzPts val="8000"/>
              <a:buNone/>
            </a:pPr>
            <a:r>
              <a:rPr lang="en" sz="7000"/>
              <a:t>docker network ls</a:t>
            </a:r>
            <a:endParaRPr sz="7000"/>
          </a:p>
        </p:txBody>
      </p:sp>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1" name="Shape 1311"/>
        <p:cNvGrpSpPr/>
        <p:nvPr/>
      </p:nvGrpSpPr>
      <p:grpSpPr>
        <a:xfrm>
          <a:off x="0" y="0"/>
          <a:ext cx="0" cy="0"/>
          <a:chOff x="0" y="0"/>
          <a:chExt cx="0" cy="0"/>
        </a:xfrm>
      </p:grpSpPr>
      <p:sp>
        <p:nvSpPr>
          <p:cNvPr id="1312" name="Google Shape;1312;g20a70d3dc02_0_155"/>
          <p:cNvSpPr txBox="1"/>
          <p:nvPr>
            <p:ph type="title"/>
          </p:nvPr>
        </p:nvSpPr>
        <p:spPr>
          <a:xfrm>
            <a:off x="454800" y="2714625"/>
            <a:ext cx="8425200" cy="1012200"/>
          </a:xfrm>
          <a:prstGeom prst="rect">
            <a:avLst/>
          </a:prstGeom>
          <a:noFill/>
          <a:ln>
            <a:noFill/>
          </a:ln>
        </p:spPr>
        <p:txBody>
          <a:bodyPr anchorCtr="0" anchor="ctr" bIns="0" lIns="91425" spcFirstLastPara="1" rIns="91425" wrap="square" tIns="0">
            <a:noAutofit/>
          </a:bodyPr>
          <a:lstStyle/>
          <a:p>
            <a:pPr indent="0" lvl="0" marL="0" rtl="0" algn="ctr">
              <a:lnSpc>
                <a:spcPct val="100000"/>
              </a:lnSpc>
              <a:spcBef>
                <a:spcPts val="0"/>
              </a:spcBef>
              <a:spcAft>
                <a:spcPts val="0"/>
              </a:spcAft>
              <a:buSzPts val="3600"/>
              <a:buNone/>
            </a:pPr>
            <a:r>
              <a:rPr lang="en"/>
              <a:t>Cria um novo túnel de rede</a:t>
            </a:r>
            <a:endParaRPr/>
          </a:p>
        </p:txBody>
      </p:sp>
      <p:sp>
        <p:nvSpPr>
          <p:cNvPr id="1313" name="Google Shape;1313;g20a70d3dc02_0_155"/>
          <p:cNvSpPr txBox="1"/>
          <p:nvPr>
            <p:ph idx="2" type="title"/>
          </p:nvPr>
        </p:nvSpPr>
        <p:spPr>
          <a:xfrm>
            <a:off x="454800" y="1628250"/>
            <a:ext cx="8425200" cy="1012200"/>
          </a:xfrm>
          <a:prstGeom prst="rect">
            <a:avLst/>
          </a:prstGeom>
          <a:noFill/>
          <a:ln>
            <a:noFill/>
          </a:ln>
        </p:spPr>
        <p:txBody>
          <a:bodyPr anchorCtr="0" anchor="b" bIns="0" lIns="91425" spcFirstLastPara="1" rIns="91425" wrap="square" tIns="0">
            <a:noAutofit/>
          </a:bodyPr>
          <a:lstStyle/>
          <a:p>
            <a:pPr indent="0" lvl="0" marL="0" rtl="0" algn="ctr">
              <a:lnSpc>
                <a:spcPct val="100000"/>
              </a:lnSpc>
              <a:spcBef>
                <a:spcPts val="0"/>
              </a:spcBef>
              <a:spcAft>
                <a:spcPts val="0"/>
              </a:spcAft>
              <a:buSzPts val="8000"/>
              <a:buNone/>
            </a:pPr>
            <a:r>
              <a:rPr lang="en" sz="7000"/>
              <a:t>docker network create</a:t>
            </a:r>
            <a:endParaRPr sz="70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sp>
        <p:nvSpPr>
          <p:cNvPr id="455" name="Google Shape;455;g253300b8278_0_114"/>
          <p:cNvSpPr txBox="1"/>
          <p:nvPr>
            <p:ph idx="1" type="body"/>
          </p:nvPr>
        </p:nvSpPr>
        <p:spPr>
          <a:xfrm>
            <a:off x="4401425" y="1997200"/>
            <a:ext cx="4187100" cy="2603400"/>
          </a:xfrm>
          <a:prstGeom prst="rect">
            <a:avLst/>
          </a:prstGeom>
          <a:noFill/>
          <a:ln>
            <a:noFill/>
          </a:ln>
        </p:spPr>
        <p:txBody>
          <a:bodyPr anchorCtr="0" anchor="t" bIns="91425" lIns="91425" spcFirstLastPara="1" rIns="91425" wrap="square" tIns="91425">
            <a:noAutofit/>
          </a:bodyPr>
          <a:lstStyle/>
          <a:p>
            <a:pPr indent="0" lvl="0" marL="0" rtl="0" algn="just">
              <a:lnSpc>
                <a:spcPct val="100000"/>
              </a:lnSpc>
              <a:spcBef>
                <a:spcPts val="0"/>
              </a:spcBef>
              <a:spcAft>
                <a:spcPts val="0"/>
              </a:spcAft>
              <a:buSzPts val="1600"/>
              <a:buNone/>
            </a:pPr>
            <a:r>
              <a:rPr lang="en"/>
              <a:t>Com a conteinerização de aplicações, temos uma alternativa </a:t>
            </a:r>
            <a:r>
              <a:rPr b="1" lang="en"/>
              <a:t>leve</a:t>
            </a:r>
            <a:r>
              <a:rPr lang="en"/>
              <a:t> de executar diferentes aplicações de maneira </a:t>
            </a:r>
            <a:r>
              <a:rPr b="1" lang="en"/>
              <a:t>isolada</a:t>
            </a:r>
            <a:r>
              <a:rPr lang="en"/>
              <a:t>, proporcionando a flexibilidade de executar nossas aplicações em diferentes servidores sem modificar configurações.</a:t>
            </a:r>
            <a:endParaRPr/>
          </a:p>
          <a:p>
            <a:pPr indent="0" lvl="0" marL="0" rtl="0" algn="just">
              <a:lnSpc>
                <a:spcPct val="100000"/>
              </a:lnSpc>
              <a:spcBef>
                <a:spcPts val="0"/>
              </a:spcBef>
              <a:spcAft>
                <a:spcPts val="0"/>
              </a:spcAft>
              <a:buSzPts val="1600"/>
              <a:buNone/>
            </a:pPr>
            <a:r>
              <a:t/>
            </a:r>
            <a:endParaRPr/>
          </a:p>
          <a:p>
            <a:pPr indent="0" lvl="0" marL="0" rtl="0" algn="just">
              <a:lnSpc>
                <a:spcPct val="100000"/>
              </a:lnSpc>
              <a:spcBef>
                <a:spcPts val="0"/>
              </a:spcBef>
              <a:spcAft>
                <a:spcPts val="0"/>
              </a:spcAft>
              <a:buSzPts val="1600"/>
              <a:buNone/>
            </a:pPr>
            <a:r>
              <a:rPr lang="en"/>
              <a:t>A ferramenta que se destaca nesse cenário é o </a:t>
            </a:r>
            <a:r>
              <a:rPr b="1" lang="en"/>
              <a:t>Docker</a:t>
            </a:r>
            <a:r>
              <a:rPr lang="en"/>
              <a:t>.</a:t>
            </a:r>
            <a:endParaRPr/>
          </a:p>
          <a:p>
            <a:pPr indent="0" lvl="0" marL="0" rtl="0" algn="l">
              <a:lnSpc>
                <a:spcPct val="100000"/>
              </a:lnSpc>
              <a:spcBef>
                <a:spcPts val="0"/>
              </a:spcBef>
              <a:spcAft>
                <a:spcPts val="0"/>
              </a:spcAft>
              <a:buSzPts val="1600"/>
              <a:buNone/>
            </a:pPr>
            <a:r>
              <a:t/>
            </a:r>
            <a:endParaRPr/>
          </a:p>
        </p:txBody>
      </p:sp>
      <p:sp>
        <p:nvSpPr>
          <p:cNvPr id="456" name="Google Shape;456;g253300b8278_0_114"/>
          <p:cNvSpPr txBox="1"/>
          <p:nvPr>
            <p:ph type="title"/>
          </p:nvPr>
        </p:nvSpPr>
        <p:spPr>
          <a:xfrm>
            <a:off x="4655731" y="1323800"/>
            <a:ext cx="3963300" cy="6690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2800"/>
              <a:buNone/>
            </a:pPr>
            <a:r>
              <a:rPr lang="en"/>
              <a:t>CONTÊINERIZAÇÃO</a:t>
            </a:r>
            <a:endParaRPr/>
          </a:p>
        </p:txBody>
      </p:sp>
      <p:sp>
        <p:nvSpPr>
          <p:cNvPr id="457" name="Google Shape;457;g253300b8278_0_114"/>
          <p:cNvSpPr/>
          <p:nvPr/>
        </p:nvSpPr>
        <p:spPr>
          <a:xfrm>
            <a:off x="0" y="1429100"/>
            <a:ext cx="3224400" cy="27660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8" name="Google Shape;458;g253300b8278_0_114"/>
          <p:cNvSpPr/>
          <p:nvPr/>
        </p:nvSpPr>
        <p:spPr>
          <a:xfrm>
            <a:off x="1849175" y="1204300"/>
            <a:ext cx="808200" cy="324000"/>
          </a:xfrm>
          <a:prstGeom prst="rect">
            <a:avLst/>
          </a:prstGeom>
          <a:solidFill>
            <a:srgbClr val="D7073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9" name="Google Shape;459;g253300b8278_0_114"/>
          <p:cNvSpPr/>
          <p:nvPr/>
        </p:nvSpPr>
        <p:spPr>
          <a:xfrm>
            <a:off x="1434400" y="4195100"/>
            <a:ext cx="1160700" cy="324000"/>
          </a:xfrm>
          <a:prstGeom prst="rect">
            <a:avLst/>
          </a:prstGeom>
          <a:solidFill>
            <a:srgbClr val="4C67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60" name="Google Shape;460;g253300b8278_0_114"/>
          <p:cNvPicPr preferRelativeResize="0"/>
          <p:nvPr/>
        </p:nvPicPr>
        <p:blipFill>
          <a:blip r:embed="rId3">
            <a:alphaModFix/>
          </a:blip>
          <a:stretch>
            <a:fillRect/>
          </a:stretch>
        </p:blipFill>
        <p:spPr>
          <a:xfrm>
            <a:off x="5038" y="1560000"/>
            <a:ext cx="3214324" cy="2603400"/>
          </a:xfrm>
          <a:prstGeom prst="rect">
            <a:avLst/>
          </a:prstGeom>
          <a:noFill/>
          <a:ln>
            <a:noFill/>
          </a:ln>
        </p:spPr>
      </p:pic>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7" name="Shape 1317"/>
        <p:cNvGrpSpPr/>
        <p:nvPr/>
      </p:nvGrpSpPr>
      <p:grpSpPr>
        <a:xfrm>
          <a:off x="0" y="0"/>
          <a:ext cx="0" cy="0"/>
          <a:chOff x="0" y="0"/>
          <a:chExt cx="0" cy="0"/>
        </a:xfrm>
      </p:grpSpPr>
      <p:sp>
        <p:nvSpPr>
          <p:cNvPr id="1318" name="Google Shape;1318;g20a70d3dc02_0_160"/>
          <p:cNvSpPr txBox="1"/>
          <p:nvPr>
            <p:ph type="title"/>
          </p:nvPr>
        </p:nvSpPr>
        <p:spPr>
          <a:xfrm>
            <a:off x="454800" y="2714625"/>
            <a:ext cx="8425200" cy="1012200"/>
          </a:xfrm>
          <a:prstGeom prst="rect">
            <a:avLst/>
          </a:prstGeom>
          <a:noFill/>
          <a:ln>
            <a:noFill/>
          </a:ln>
        </p:spPr>
        <p:txBody>
          <a:bodyPr anchorCtr="0" anchor="ctr" bIns="0" lIns="91425" spcFirstLastPara="1" rIns="91425" wrap="square" tIns="0">
            <a:noAutofit/>
          </a:bodyPr>
          <a:lstStyle/>
          <a:p>
            <a:pPr indent="0" lvl="0" marL="0" rtl="0" algn="ctr">
              <a:lnSpc>
                <a:spcPct val="100000"/>
              </a:lnSpc>
              <a:spcBef>
                <a:spcPts val="0"/>
              </a:spcBef>
              <a:spcAft>
                <a:spcPts val="0"/>
              </a:spcAft>
              <a:buSzPts val="3600"/>
              <a:buNone/>
            </a:pPr>
            <a:r>
              <a:rPr lang="en"/>
              <a:t>Inspeciona um túnel de rede existente</a:t>
            </a:r>
            <a:endParaRPr/>
          </a:p>
        </p:txBody>
      </p:sp>
      <p:sp>
        <p:nvSpPr>
          <p:cNvPr id="1319" name="Google Shape;1319;g20a70d3dc02_0_160"/>
          <p:cNvSpPr txBox="1"/>
          <p:nvPr>
            <p:ph idx="2" type="title"/>
          </p:nvPr>
        </p:nvSpPr>
        <p:spPr>
          <a:xfrm>
            <a:off x="454800" y="1628250"/>
            <a:ext cx="8425200" cy="1012200"/>
          </a:xfrm>
          <a:prstGeom prst="rect">
            <a:avLst/>
          </a:prstGeom>
          <a:noFill/>
          <a:ln>
            <a:noFill/>
          </a:ln>
        </p:spPr>
        <p:txBody>
          <a:bodyPr anchorCtr="0" anchor="b" bIns="0" lIns="91425" spcFirstLastPara="1" rIns="91425" wrap="square" tIns="0">
            <a:noAutofit/>
          </a:bodyPr>
          <a:lstStyle/>
          <a:p>
            <a:pPr indent="0" lvl="0" marL="0" rtl="0" algn="ctr">
              <a:lnSpc>
                <a:spcPct val="100000"/>
              </a:lnSpc>
              <a:spcBef>
                <a:spcPts val="0"/>
              </a:spcBef>
              <a:spcAft>
                <a:spcPts val="0"/>
              </a:spcAft>
              <a:buSzPts val="8000"/>
              <a:buNone/>
            </a:pPr>
            <a:r>
              <a:rPr lang="en" sz="7000"/>
              <a:t>docker network inspect</a:t>
            </a:r>
            <a:endParaRPr sz="7000"/>
          </a:p>
        </p:txBody>
      </p:sp>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3" name="Shape 1323"/>
        <p:cNvGrpSpPr/>
        <p:nvPr/>
      </p:nvGrpSpPr>
      <p:grpSpPr>
        <a:xfrm>
          <a:off x="0" y="0"/>
          <a:ext cx="0" cy="0"/>
          <a:chOff x="0" y="0"/>
          <a:chExt cx="0" cy="0"/>
        </a:xfrm>
      </p:grpSpPr>
      <p:sp>
        <p:nvSpPr>
          <p:cNvPr id="1324" name="Google Shape;1324;g20a70d3dc02_0_165"/>
          <p:cNvSpPr txBox="1"/>
          <p:nvPr>
            <p:ph type="title"/>
          </p:nvPr>
        </p:nvSpPr>
        <p:spPr>
          <a:xfrm>
            <a:off x="454800" y="2714625"/>
            <a:ext cx="8425200" cy="1012200"/>
          </a:xfrm>
          <a:prstGeom prst="rect">
            <a:avLst/>
          </a:prstGeom>
          <a:noFill/>
          <a:ln>
            <a:noFill/>
          </a:ln>
        </p:spPr>
        <p:txBody>
          <a:bodyPr anchorCtr="0" anchor="ctr" bIns="0" lIns="91425" spcFirstLastPara="1" rIns="91425" wrap="square" tIns="0">
            <a:noAutofit/>
          </a:bodyPr>
          <a:lstStyle/>
          <a:p>
            <a:pPr indent="0" lvl="0" marL="0" rtl="0" algn="ctr">
              <a:lnSpc>
                <a:spcPct val="100000"/>
              </a:lnSpc>
              <a:spcBef>
                <a:spcPts val="0"/>
              </a:spcBef>
              <a:spcAft>
                <a:spcPts val="0"/>
              </a:spcAft>
              <a:buSzPts val="3600"/>
              <a:buNone/>
            </a:pPr>
            <a:r>
              <a:rPr lang="en"/>
              <a:t>Apaga</a:t>
            </a:r>
            <a:r>
              <a:rPr lang="en"/>
              <a:t> um túnel de rede existente</a:t>
            </a:r>
            <a:endParaRPr/>
          </a:p>
        </p:txBody>
      </p:sp>
      <p:sp>
        <p:nvSpPr>
          <p:cNvPr id="1325" name="Google Shape;1325;g20a70d3dc02_0_165"/>
          <p:cNvSpPr txBox="1"/>
          <p:nvPr>
            <p:ph idx="2" type="title"/>
          </p:nvPr>
        </p:nvSpPr>
        <p:spPr>
          <a:xfrm>
            <a:off x="454800" y="1628250"/>
            <a:ext cx="8425200" cy="1012200"/>
          </a:xfrm>
          <a:prstGeom prst="rect">
            <a:avLst/>
          </a:prstGeom>
          <a:noFill/>
          <a:ln>
            <a:noFill/>
          </a:ln>
        </p:spPr>
        <p:txBody>
          <a:bodyPr anchorCtr="0" anchor="b" bIns="0" lIns="91425" spcFirstLastPara="1" rIns="91425" wrap="square" tIns="0">
            <a:noAutofit/>
          </a:bodyPr>
          <a:lstStyle/>
          <a:p>
            <a:pPr indent="0" lvl="0" marL="0" rtl="0" algn="ctr">
              <a:lnSpc>
                <a:spcPct val="100000"/>
              </a:lnSpc>
              <a:spcBef>
                <a:spcPts val="0"/>
              </a:spcBef>
              <a:spcAft>
                <a:spcPts val="0"/>
              </a:spcAft>
              <a:buSzPts val="8000"/>
              <a:buNone/>
            </a:pPr>
            <a:r>
              <a:rPr lang="en" sz="7000"/>
              <a:t>docker network rm</a:t>
            </a:r>
            <a:endParaRPr sz="7000"/>
          </a:p>
        </p:txBody>
      </p:sp>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9" name="Shape 1329"/>
        <p:cNvGrpSpPr/>
        <p:nvPr/>
      </p:nvGrpSpPr>
      <p:grpSpPr>
        <a:xfrm>
          <a:off x="0" y="0"/>
          <a:ext cx="0" cy="0"/>
          <a:chOff x="0" y="0"/>
          <a:chExt cx="0" cy="0"/>
        </a:xfrm>
      </p:grpSpPr>
      <p:sp>
        <p:nvSpPr>
          <p:cNvPr id="1330" name="Google Shape;1330;g20a70d3dc02_0_170"/>
          <p:cNvSpPr txBox="1"/>
          <p:nvPr>
            <p:ph idx="1" type="body"/>
          </p:nvPr>
        </p:nvSpPr>
        <p:spPr>
          <a:xfrm>
            <a:off x="4401425" y="1997200"/>
            <a:ext cx="4187100" cy="27660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
              <a:t>Vamos criar um novo túnel de rede chamado </a:t>
            </a:r>
            <a:r>
              <a:rPr b="1" lang="en"/>
              <a:t>rede_webacademy</a:t>
            </a:r>
            <a:r>
              <a:rPr lang="en"/>
              <a:t> que faz uso do driver </a:t>
            </a:r>
            <a:r>
              <a:rPr b="1" lang="en"/>
              <a:t>bridge</a:t>
            </a:r>
            <a:r>
              <a:rPr lang="en"/>
              <a:t>. Após a sua criação, iremos refazer nossos contêineres do Ubuntu conectando o nosso túnel de rede aos contêineres:</a:t>
            </a:r>
            <a:endParaRPr/>
          </a:p>
          <a:p>
            <a:pPr indent="0" lvl="0" marL="0" rtl="0" algn="l">
              <a:spcBef>
                <a:spcPts val="0"/>
              </a:spcBef>
              <a:spcAft>
                <a:spcPts val="0"/>
              </a:spcAft>
              <a:buNone/>
            </a:pPr>
            <a:r>
              <a:t/>
            </a:r>
            <a:endParaRPr/>
          </a:p>
          <a:p>
            <a:pPr indent="0" lvl="0" marL="457200" rtl="0" algn="l">
              <a:spcBef>
                <a:spcPts val="0"/>
              </a:spcBef>
              <a:spcAft>
                <a:spcPts val="0"/>
              </a:spcAft>
              <a:buNone/>
            </a:pPr>
            <a:r>
              <a:rPr b="1" lang="en" sz="1800"/>
              <a:t>$ docker network create -d bridge rede_webacademy</a:t>
            </a:r>
            <a:endParaRPr/>
          </a:p>
          <a:p>
            <a:pPr indent="0" lvl="0" marL="0" rtl="0" algn="l">
              <a:spcBef>
                <a:spcPts val="0"/>
              </a:spcBef>
              <a:spcAft>
                <a:spcPts val="0"/>
              </a:spcAft>
              <a:buNone/>
            </a:pPr>
            <a:r>
              <a:t/>
            </a:r>
            <a:endParaRPr/>
          </a:p>
          <a:p>
            <a:pPr indent="0" lvl="0" marL="0" rtl="0" algn="just">
              <a:spcBef>
                <a:spcPts val="0"/>
              </a:spcBef>
              <a:spcAft>
                <a:spcPts val="0"/>
              </a:spcAft>
              <a:buNone/>
            </a:pPr>
            <a:r>
              <a:rPr lang="en"/>
              <a:t>Mais pra frente falaremos sobre o que é um </a:t>
            </a:r>
            <a:r>
              <a:rPr b="1" lang="en"/>
              <a:t>driver</a:t>
            </a:r>
            <a:r>
              <a:rPr lang="en"/>
              <a:t>.</a:t>
            </a:r>
            <a:endParaRPr/>
          </a:p>
        </p:txBody>
      </p:sp>
      <p:sp>
        <p:nvSpPr>
          <p:cNvPr id="1331" name="Google Shape;1331;g20a70d3dc02_0_170"/>
          <p:cNvSpPr txBox="1"/>
          <p:nvPr>
            <p:ph type="title"/>
          </p:nvPr>
        </p:nvSpPr>
        <p:spPr>
          <a:xfrm>
            <a:off x="4431925" y="1323800"/>
            <a:ext cx="4187100" cy="6690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2800"/>
              <a:buNone/>
            </a:pPr>
            <a:r>
              <a:rPr lang="en"/>
              <a:t>HORA DE EXERCÍCIO</a:t>
            </a:r>
            <a:endParaRPr/>
          </a:p>
        </p:txBody>
      </p:sp>
      <p:sp>
        <p:nvSpPr>
          <p:cNvPr id="1332" name="Google Shape;1332;g20a70d3dc02_0_170"/>
          <p:cNvSpPr/>
          <p:nvPr/>
        </p:nvSpPr>
        <p:spPr>
          <a:xfrm>
            <a:off x="0" y="1476225"/>
            <a:ext cx="3224400" cy="27660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3" name="Google Shape;1333;g20a70d3dc02_0_170"/>
          <p:cNvSpPr/>
          <p:nvPr/>
        </p:nvSpPr>
        <p:spPr>
          <a:xfrm>
            <a:off x="1849175" y="1204300"/>
            <a:ext cx="808200" cy="324000"/>
          </a:xfrm>
          <a:prstGeom prst="rect">
            <a:avLst/>
          </a:prstGeom>
          <a:solidFill>
            <a:srgbClr val="D7073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4" name="Google Shape;1334;g20a70d3dc02_0_170"/>
          <p:cNvSpPr/>
          <p:nvPr/>
        </p:nvSpPr>
        <p:spPr>
          <a:xfrm>
            <a:off x="1434400" y="4195100"/>
            <a:ext cx="1160700" cy="324000"/>
          </a:xfrm>
          <a:prstGeom prst="rect">
            <a:avLst/>
          </a:prstGeom>
          <a:solidFill>
            <a:srgbClr val="4C67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335" name="Google Shape;1335;g20a70d3dc02_0_170"/>
          <p:cNvPicPr preferRelativeResize="0"/>
          <p:nvPr/>
        </p:nvPicPr>
        <p:blipFill rotWithShape="1">
          <a:blip r:embed="rId3">
            <a:alphaModFix/>
          </a:blip>
          <a:srcRect b="10338" l="27766" r="0" t="0"/>
          <a:stretch/>
        </p:blipFill>
        <p:spPr>
          <a:xfrm>
            <a:off x="0" y="1567100"/>
            <a:ext cx="3224400" cy="2589208"/>
          </a:xfrm>
          <a:prstGeom prst="rect">
            <a:avLst/>
          </a:prstGeom>
          <a:noFill/>
          <a:ln>
            <a:noFill/>
          </a:ln>
        </p:spPr>
      </p:pic>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9" name="Shape 1339"/>
        <p:cNvGrpSpPr/>
        <p:nvPr/>
      </p:nvGrpSpPr>
      <p:grpSpPr>
        <a:xfrm>
          <a:off x="0" y="0"/>
          <a:ext cx="0" cy="0"/>
          <a:chOff x="0" y="0"/>
          <a:chExt cx="0" cy="0"/>
        </a:xfrm>
      </p:grpSpPr>
      <p:sp>
        <p:nvSpPr>
          <p:cNvPr id="1340" name="Google Shape;1340;g20a70d3dc02_0_191"/>
          <p:cNvSpPr txBox="1"/>
          <p:nvPr>
            <p:ph type="title"/>
          </p:nvPr>
        </p:nvSpPr>
        <p:spPr>
          <a:xfrm>
            <a:off x="1278050" y="343200"/>
            <a:ext cx="6588000" cy="669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
              <a:t>COMUNICAÇÃO DE REDE</a:t>
            </a:r>
            <a:endParaRPr/>
          </a:p>
        </p:txBody>
      </p:sp>
      <p:sp>
        <p:nvSpPr>
          <p:cNvPr id="1341" name="Google Shape;1341;g20a70d3dc02_0_191"/>
          <p:cNvSpPr txBox="1"/>
          <p:nvPr/>
        </p:nvSpPr>
        <p:spPr>
          <a:xfrm>
            <a:off x="302400" y="1306650"/>
            <a:ext cx="8539200" cy="253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100">
                <a:solidFill>
                  <a:schemeClr val="lt1"/>
                </a:solidFill>
                <a:latin typeface="Anaheim"/>
                <a:ea typeface="Anaheim"/>
                <a:cs typeface="Anaheim"/>
                <a:sym typeface="Anaheim"/>
              </a:rPr>
              <a:t>$ docker network create -d bridge rede_webacademy</a:t>
            </a:r>
            <a:endParaRPr sz="2100">
              <a:solidFill>
                <a:schemeClr val="lt1"/>
              </a:solidFill>
              <a:latin typeface="Anaheim"/>
              <a:ea typeface="Anaheim"/>
              <a:cs typeface="Anaheim"/>
              <a:sym typeface="Anaheim"/>
            </a:endParaRPr>
          </a:p>
          <a:p>
            <a:pPr indent="0" lvl="0" marL="0" rtl="0" algn="l">
              <a:spcBef>
                <a:spcPts val="0"/>
              </a:spcBef>
              <a:spcAft>
                <a:spcPts val="0"/>
              </a:spcAft>
              <a:buNone/>
            </a:pPr>
            <a:r>
              <a:t/>
            </a:r>
            <a:endParaRPr sz="2100">
              <a:solidFill>
                <a:schemeClr val="lt1"/>
              </a:solidFill>
              <a:latin typeface="Anaheim"/>
              <a:ea typeface="Anaheim"/>
              <a:cs typeface="Anaheim"/>
              <a:sym typeface="Anaheim"/>
            </a:endParaRPr>
          </a:p>
          <a:p>
            <a:pPr indent="0" lvl="0" marL="0" rtl="0" algn="l">
              <a:spcBef>
                <a:spcPts val="0"/>
              </a:spcBef>
              <a:spcAft>
                <a:spcPts val="0"/>
              </a:spcAft>
              <a:buNone/>
            </a:pPr>
            <a:r>
              <a:rPr lang="en" sz="2100">
                <a:solidFill>
                  <a:schemeClr val="lt1"/>
                </a:solidFill>
                <a:latin typeface="Anaheim"/>
                <a:ea typeface="Anaheim"/>
                <a:cs typeface="Anaheim"/>
                <a:sym typeface="Anaheim"/>
              </a:rPr>
              <a:t>$ docker run -d --name webacademy-redes-1 --network rede_webacademy webacademy-redes</a:t>
            </a:r>
            <a:endParaRPr sz="2100">
              <a:solidFill>
                <a:schemeClr val="lt1"/>
              </a:solidFill>
              <a:latin typeface="Anaheim"/>
              <a:ea typeface="Anaheim"/>
              <a:cs typeface="Anaheim"/>
              <a:sym typeface="Anaheim"/>
            </a:endParaRPr>
          </a:p>
          <a:p>
            <a:pPr indent="0" lvl="0" marL="0" rtl="0" algn="l">
              <a:spcBef>
                <a:spcPts val="0"/>
              </a:spcBef>
              <a:spcAft>
                <a:spcPts val="0"/>
              </a:spcAft>
              <a:buNone/>
            </a:pPr>
            <a:r>
              <a:t/>
            </a:r>
            <a:endParaRPr sz="2100">
              <a:solidFill>
                <a:schemeClr val="lt1"/>
              </a:solidFill>
              <a:latin typeface="Anaheim"/>
              <a:ea typeface="Anaheim"/>
              <a:cs typeface="Anaheim"/>
              <a:sym typeface="Anaheim"/>
            </a:endParaRPr>
          </a:p>
          <a:p>
            <a:pPr indent="0" lvl="0" marL="0" rtl="0" algn="l">
              <a:spcBef>
                <a:spcPts val="0"/>
              </a:spcBef>
              <a:spcAft>
                <a:spcPts val="0"/>
              </a:spcAft>
              <a:buNone/>
            </a:pPr>
            <a:r>
              <a:rPr lang="en" sz="2100">
                <a:solidFill>
                  <a:schemeClr val="lt1"/>
                </a:solidFill>
                <a:latin typeface="Anaheim"/>
                <a:ea typeface="Anaheim"/>
                <a:cs typeface="Anaheim"/>
                <a:sym typeface="Anaheim"/>
              </a:rPr>
              <a:t>$ docker run -d --name webacademy-redes-2 --network rede_webacademy webacademy-redes</a:t>
            </a:r>
            <a:endParaRPr sz="2100">
              <a:solidFill>
                <a:schemeClr val="lt1"/>
              </a:solidFill>
              <a:latin typeface="Anaheim"/>
              <a:ea typeface="Anaheim"/>
              <a:cs typeface="Anaheim"/>
              <a:sym typeface="Anaheim"/>
            </a:endParaRPr>
          </a:p>
        </p:txBody>
      </p:sp>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5" name="Shape 1345"/>
        <p:cNvGrpSpPr/>
        <p:nvPr/>
      </p:nvGrpSpPr>
      <p:grpSpPr>
        <a:xfrm>
          <a:off x="0" y="0"/>
          <a:ext cx="0" cy="0"/>
          <a:chOff x="0" y="0"/>
          <a:chExt cx="0" cy="0"/>
        </a:xfrm>
      </p:grpSpPr>
      <p:sp>
        <p:nvSpPr>
          <p:cNvPr id="1346" name="Google Shape;1346;g2938647d274_0_65"/>
          <p:cNvSpPr txBox="1"/>
          <p:nvPr>
            <p:ph type="title"/>
          </p:nvPr>
        </p:nvSpPr>
        <p:spPr>
          <a:xfrm>
            <a:off x="1278050" y="343200"/>
            <a:ext cx="6588000" cy="669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
              <a:t>COMUNICAÇÃO DE REDE</a:t>
            </a:r>
            <a:endParaRPr/>
          </a:p>
        </p:txBody>
      </p:sp>
      <p:pic>
        <p:nvPicPr>
          <p:cNvPr id="1347" name="Google Shape;1347;g2938647d274_0_65"/>
          <p:cNvPicPr preferRelativeResize="0"/>
          <p:nvPr/>
        </p:nvPicPr>
        <p:blipFill>
          <a:blip r:embed="rId3">
            <a:alphaModFix/>
          </a:blip>
          <a:stretch>
            <a:fillRect/>
          </a:stretch>
        </p:blipFill>
        <p:spPr>
          <a:xfrm>
            <a:off x="410740" y="1012200"/>
            <a:ext cx="8322520" cy="3826499"/>
          </a:xfrm>
          <a:prstGeom prst="rect">
            <a:avLst/>
          </a:prstGeom>
          <a:noFill/>
          <a:ln>
            <a:noFill/>
          </a:ln>
        </p:spPr>
      </p:pic>
      <p:sp>
        <p:nvSpPr>
          <p:cNvPr id="1348" name="Google Shape;1348;g2938647d274_0_65"/>
          <p:cNvSpPr/>
          <p:nvPr/>
        </p:nvSpPr>
        <p:spPr>
          <a:xfrm>
            <a:off x="1327350" y="2971700"/>
            <a:ext cx="1016400" cy="142200"/>
          </a:xfrm>
          <a:prstGeom prst="rect">
            <a:avLst/>
          </a:prstGeom>
          <a:noFill/>
          <a:ln cap="flat" cmpd="sng" w="285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2" name="Shape 1352"/>
        <p:cNvGrpSpPr/>
        <p:nvPr/>
      </p:nvGrpSpPr>
      <p:grpSpPr>
        <a:xfrm>
          <a:off x="0" y="0"/>
          <a:ext cx="0" cy="0"/>
          <a:chOff x="0" y="0"/>
          <a:chExt cx="0" cy="0"/>
        </a:xfrm>
      </p:grpSpPr>
      <p:sp>
        <p:nvSpPr>
          <p:cNvPr id="1353" name="Google Shape;1353;g20a70d3dc02_0_197"/>
          <p:cNvSpPr txBox="1"/>
          <p:nvPr>
            <p:ph type="title"/>
          </p:nvPr>
        </p:nvSpPr>
        <p:spPr>
          <a:xfrm>
            <a:off x="1278050" y="343200"/>
            <a:ext cx="6588000" cy="669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
              <a:t>COMUNICAÇÃO DE REDE</a:t>
            </a:r>
            <a:endParaRPr/>
          </a:p>
        </p:txBody>
      </p:sp>
      <p:pic>
        <p:nvPicPr>
          <p:cNvPr id="1354" name="Google Shape;1354;g20a70d3dc02_0_197"/>
          <p:cNvPicPr preferRelativeResize="0"/>
          <p:nvPr/>
        </p:nvPicPr>
        <p:blipFill>
          <a:blip r:embed="rId3">
            <a:alphaModFix/>
          </a:blip>
          <a:stretch>
            <a:fillRect/>
          </a:stretch>
        </p:blipFill>
        <p:spPr>
          <a:xfrm>
            <a:off x="193665" y="1088400"/>
            <a:ext cx="8756670" cy="3826500"/>
          </a:xfrm>
          <a:prstGeom prst="rect">
            <a:avLst/>
          </a:prstGeom>
          <a:noFill/>
          <a:ln>
            <a:noFill/>
          </a:ln>
        </p:spPr>
      </p:pic>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8" name="Shape 1358"/>
        <p:cNvGrpSpPr/>
        <p:nvPr/>
      </p:nvGrpSpPr>
      <p:grpSpPr>
        <a:xfrm>
          <a:off x="0" y="0"/>
          <a:ext cx="0" cy="0"/>
          <a:chOff x="0" y="0"/>
          <a:chExt cx="0" cy="0"/>
        </a:xfrm>
      </p:grpSpPr>
      <p:sp>
        <p:nvSpPr>
          <p:cNvPr id="1359" name="Google Shape;1359;g20a70d3dc02_0_204"/>
          <p:cNvSpPr txBox="1"/>
          <p:nvPr>
            <p:ph idx="1" type="body"/>
          </p:nvPr>
        </p:nvSpPr>
        <p:spPr>
          <a:xfrm>
            <a:off x="4579525" y="2540600"/>
            <a:ext cx="3932700" cy="2130900"/>
          </a:xfrm>
          <a:prstGeom prst="rect">
            <a:avLst/>
          </a:prstGeom>
          <a:noFill/>
          <a:ln>
            <a:noFill/>
          </a:ln>
        </p:spPr>
        <p:txBody>
          <a:bodyPr anchorCtr="0" anchor="t" bIns="91425" lIns="91425" spcFirstLastPara="1" rIns="91425" wrap="square" tIns="91425">
            <a:noAutofit/>
          </a:bodyPr>
          <a:lstStyle/>
          <a:p>
            <a:pPr indent="0" lvl="0" marL="0" rtl="0" algn="just">
              <a:lnSpc>
                <a:spcPct val="100000"/>
              </a:lnSpc>
              <a:spcBef>
                <a:spcPts val="0"/>
              </a:spcBef>
              <a:spcAft>
                <a:spcPts val="0"/>
              </a:spcAft>
              <a:buSzPts val="1600"/>
              <a:buNone/>
            </a:pPr>
            <a:r>
              <a:rPr lang="en"/>
              <a:t>Um driver define a forma de conexão entre contêineres.</a:t>
            </a:r>
            <a:endParaRPr/>
          </a:p>
          <a:p>
            <a:pPr indent="0" lvl="0" marL="0" rtl="0" algn="just">
              <a:lnSpc>
                <a:spcPct val="100000"/>
              </a:lnSpc>
              <a:spcBef>
                <a:spcPts val="0"/>
              </a:spcBef>
              <a:spcAft>
                <a:spcPts val="0"/>
              </a:spcAft>
              <a:buSzPts val="1600"/>
              <a:buNone/>
            </a:pPr>
            <a:r>
              <a:t/>
            </a:r>
            <a:endParaRPr/>
          </a:p>
          <a:p>
            <a:pPr indent="0" lvl="0" marL="0" rtl="0" algn="just">
              <a:lnSpc>
                <a:spcPct val="100000"/>
              </a:lnSpc>
              <a:spcBef>
                <a:spcPts val="0"/>
              </a:spcBef>
              <a:spcAft>
                <a:spcPts val="0"/>
              </a:spcAft>
              <a:buSzPts val="1600"/>
              <a:buNone/>
            </a:pPr>
            <a:r>
              <a:rPr lang="en"/>
              <a:t>Há três drivers de rede disponíveis no Docker: </a:t>
            </a:r>
            <a:r>
              <a:rPr b="1" lang="en"/>
              <a:t>bridge</a:t>
            </a:r>
            <a:r>
              <a:rPr lang="en"/>
              <a:t>, </a:t>
            </a:r>
            <a:r>
              <a:rPr b="1" lang="en"/>
              <a:t>host</a:t>
            </a:r>
            <a:r>
              <a:rPr lang="en"/>
              <a:t> e </a:t>
            </a:r>
            <a:r>
              <a:rPr b="1" lang="en"/>
              <a:t>null</a:t>
            </a:r>
            <a:r>
              <a:rPr lang="en"/>
              <a:t>.</a:t>
            </a:r>
            <a:endParaRPr/>
          </a:p>
          <a:p>
            <a:pPr indent="0" lvl="0" marL="0" rtl="0" algn="just">
              <a:lnSpc>
                <a:spcPct val="100000"/>
              </a:lnSpc>
              <a:spcBef>
                <a:spcPts val="0"/>
              </a:spcBef>
              <a:spcAft>
                <a:spcPts val="0"/>
              </a:spcAft>
              <a:buSzPts val="1600"/>
              <a:buNone/>
            </a:pPr>
            <a:r>
              <a:t/>
            </a:r>
            <a:endParaRPr/>
          </a:p>
        </p:txBody>
      </p:sp>
      <p:sp>
        <p:nvSpPr>
          <p:cNvPr id="1360" name="Google Shape;1360;g20a70d3dc02_0_204"/>
          <p:cNvSpPr txBox="1"/>
          <p:nvPr>
            <p:ph type="title"/>
          </p:nvPr>
        </p:nvSpPr>
        <p:spPr>
          <a:xfrm>
            <a:off x="3205550" y="1714800"/>
            <a:ext cx="5622300" cy="6690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2800"/>
              <a:buNone/>
            </a:pPr>
            <a:r>
              <a:rPr lang="en" sz="2500"/>
              <a:t>DRIVER</a:t>
            </a:r>
            <a:endParaRPr sz="2500"/>
          </a:p>
        </p:txBody>
      </p:sp>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4" name="Shape 1364"/>
        <p:cNvGrpSpPr/>
        <p:nvPr/>
      </p:nvGrpSpPr>
      <p:grpSpPr>
        <a:xfrm>
          <a:off x="0" y="0"/>
          <a:ext cx="0" cy="0"/>
          <a:chOff x="0" y="0"/>
          <a:chExt cx="0" cy="0"/>
        </a:xfrm>
      </p:grpSpPr>
      <p:sp>
        <p:nvSpPr>
          <p:cNvPr id="1365" name="Google Shape;1365;g20a70d3dc02_0_209"/>
          <p:cNvSpPr txBox="1"/>
          <p:nvPr>
            <p:ph type="title"/>
          </p:nvPr>
        </p:nvSpPr>
        <p:spPr>
          <a:xfrm>
            <a:off x="1278050" y="343200"/>
            <a:ext cx="6588000" cy="669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
              <a:t>TIPOS DE DRIVER</a:t>
            </a:r>
            <a:endParaRPr/>
          </a:p>
        </p:txBody>
      </p:sp>
      <p:sp>
        <p:nvSpPr>
          <p:cNvPr id="1366" name="Google Shape;1366;g20a70d3dc02_0_209"/>
          <p:cNvSpPr txBox="1"/>
          <p:nvPr>
            <p:ph idx="1" type="subTitle"/>
          </p:nvPr>
        </p:nvSpPr>
        <p:spPr>
          <a:xfrm>
            <a:off x="1947600" y="2728000"/>
            <a:ext cx="2226600" cy="8439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400"/>
              <a:buNone/>
            </a:pPr>
            <a:r>
              <a:rPr lang="en"/>
              <a:t>Define um túnel de comunicação entre contêineres</a:t>
            </a:r>
            <a:endParaRPr/>
          </a:p>
          <a:p>
            <a:pPr indent="0" lvl="0" marL="0" rtl="0" algn="ctr">
              <a:lnSpc>
                <a:spcPct val="100000"/>
              </a:lnSpc>
              <a:spcBef>
                <a:spcPts val="0"/>
              </a:spcBef>
              <a:spcAft>
                <a:spcPts val="0"/>
              </a:spcAft>
              <a:buSzPts val="1400"/>
              <a:buNone/>
            </a:pPr>
            <a:r>
              <a:t/>
            </a:r>
            <a:endParaRPr/>
          </a:p>
        </p:txBody>
      </p:sp>
      <p:sp>
        <p:nvSpPr>
          <p:cNvPr id="1367" name="Google Shape;1367;g20a70d3dc02_0_209"/>
          <p:cNvSpPr txBox="1"/>
          <p:nvPr>
            <p:ph idx="2" type="title"/>
          </p:nvPr>
        </p:nvSpPr>
        <p:spPr>
          <a:xfrm>
            <a:off x="2011050" y="2142675"/>
            <a:ext cx="2099700" cy="524400"/>
          </a:xfrm>
          <a:prstGeom prst="rect">
            <a:avLst/>
          </a:prstGeom>
          <a:solidFill>
            <a:srgbClr val="4C67ED"/>
          </a:solid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200"/>
              <a:buNone/>
            </a:pPr>
            <a:r>
              <a:rPr lang="en"/>
              <a:t>BRIDGE</a:t>
            </a:r>
            <a:endParaRPr/>
          </a:p>
        </p:txBody>
      </p:sp>
      <p:sp>
        <p:nvSpPr>
          <p:cNvPr id="1368" name="Google Shape;1368;g20a70d3dc02_0_209"/>
          <p:cNvSpPr txBox="1"/>
          <p:nvPr>
            <p:ph idx="3" type="subTitle"/>
          </p:nvPr>
        </p:nvSpPr>
        <p:spPr>
          <a:xfrm>
            <a:off x="4257725" y="2728000"/>
            <a:ext cx="2226600" cy="843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SzPts val="1400"/>
              <a:buNone/>
            </a:pPr>
            <a:r>
              <a:rPr lang="en"/>
              <a:t>Define um túnel de comunicação de um contêiner com o servidor</a:t>
            </a:r>
            <a:endParaRPr/>
          </a:p>
        </p:txBody>
      </p:sp>
      <p:sp>
        <p:nvSpPr>
          <p:cNvPr id="1369" name="Google Shape;1369;g20a70d3dc02_0_209"/>
          <p:cNvSpPr txBox="1"/>
          <p:nvPr>
            <p:ph idx="4" type="title"/>
          </p:nvPr>
        </p:nvSpPr>
        <p:spPr>
          <a:xfrm>
            <a:off x="4459475" y="2142675"/>
            <a:ext cx="1823100" cy="524400"/>
          </a:xfrm>
          <a:prstGeom prst="rect">
            <a:avLst/>
          </a:prstGeom>
          <a:solidFill>
            <a:srgbClr val="D7073C"/>
          </a:solid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200"/>
              <a:buNone/>
            </a:pPr>
            <a:r>
              <a:rPr lang="en"/>
              <a:t>HOST</a:t>
            </a:r>
            <a:endParaRPr/>
          </a:p>
        </p:txBody>
      </p:sp>
      <p:pic>
        <p:nvPicPr>
          <p:cNvPr id="1370" name="Google Shape;1370;g20a70d3dc02_0_209"/>
          <p:cNvPicPr preferRelativeResize="0"/>
          <p:nvPr/>
        </p:nvPicPr>
        <p:blipFill rotWithShape="1">
          <a:blip r:embed="rId3">
            <a:alphaModFix/>
          </a:blip>
          <a:srcRect b="0" l="61241" r="15108" t="0"/>
          <a:stretch/>
        </p:blipFill>
        <p:spPr>
          <a:xfrm>
            <a:off x="0" y="0"/>
            <a:ext cx="1823175" cy="5143500"/>
          </a:xfrm>
          <a:prstGeom prst="rect">
            <a:avLst/>
          </a:prstGeom>
          <a:noFill/>
          <a:ln>
            <a:noFill/>
          </a:ln>
        </p:spPr>
      </p:pic>
      <p:grpSp>
        <p:nvGrpSpPr>
          <p:cNvPr id="1371" name="Google Shape;1371;g20a70d3dc02_0_209"/>
          <p:cNvGrpSpPr/>
          <p:nvPr/>
        </p:nvGrpSpPr>
        <p:grpSpPr>
          <a:xfrm>
            <a:off x="1223348" y="4553184"/>
            <a:ext cx="1015032" cy="325196"/>
            <a:chOff x="1156673" y="4600809"/>
            <a:chExt cx="1015032" cy="325196"/>
          </a:xfrm>
        </p:grpSpPr>
        <p:sp>
          <p:nvSpPr>
            <p:cNvPr id="1372" name="Google Shape;1372;g20a70d3dc02_0_209"/>
            <p:cNvSpPr/>
            <p:nvPr/>
          </p:nvSpPr>
          <p:spPr>
            <a:xfrm>
              <a:off x="1937576" y="4600809"/>
              <a:ext cx="234129" cy="75728"/>
            </a:xfrm>
            <a:custGeom>
              <a:rect b="b" l="l" r="r" t="t"/>
              <a:pathLst>
                <a:path extrusionOk="0" h="1941" w="6001">
                  <a:moveTo>
                    <a:pt x="0" y="0"/>
                  </a:moveTo>
                  <a:lnTo>
                    <a:pt x="0" y="1941"/>
                  </a:lnTo>
                  <a:lnTo>
                    <a:pt x="6001" y="1941"/>
                  </a:lnTo>
                  <a:lnTo>
                    <a:pt x="600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3" name="Google Shape;1373;g20a70d3dc02_0_209"/>
            <p:cNvSpPr/>
            <p:nvPr/>
          </p:nvSpPr>
          <p:spPr>
            <a:xfrm>
              <a:off x="1394514" y="4600809"/>
              <a:ext cx="440869" cy="75728"/>
            </a:xfrm>
            <a:custGeom>
              <a:rect b="b" l="l" r="r" t="t"/>
              <a:pathLst>
                <a:path extrusionOk="0" h="1941" w="11300">
                  <a:moveTo>
                    <a:pt x="1" y="0"/>
                  </a:moveTo>
                  <a:lnTo>
                    <a:pt x="1" y="1941"/>
                  </a:lnTo>
                  <a:lnTo>
                    <a:pt x="11300" y="1941"/>
                  </a:lnTo>
                  <a:lnTo>
                    <a:pt x="11300"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4" name="Google Shape;1374;g20a70d3dc02_0_209"/>
            <p:cNvSpPr/>
            <p:nvPr/>
          </p:nvSpPr>
          <p:spPr>
            <a:xfrm>
              <a:off x="1156673" y="4725738"/>
              <a:ext cx="474774" cy="75767"/>
            </a:xfrm>
            <a:custGeom>
              <a:rect b="b" l="l" r="r" t="t"/>
              <a:pathLst>
                <a:path extrusionOk="0" h="1942" w="12169">
                  <a:moveTo>
                    <a:pt x="1" y="1"/>
                  </a:moveTo>
                  <a:lnTo>
                    <a:pt x="1" y="1942"/>
                  </a:lnTo>
                  <a:lnTo>
                    <a:pt x="12169" y="1942"/>
                  </a:lnTo>
                  <a:lnTo>
                    <a:pt x="12169"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5" name="Google Shape;1375;g20a70d3dc02_0_209"/>
            <p:cNvSpPr/>
            <p:nvPr/>
          </p:nvSpPr>
          <p:spPr>
            <a:xfrm>
              <a:off x="1718307" y="4725738"/>
              <a:ext cx="453393" cy="75767"/>
            </a:xfrm>
            <a:custGeom>
              <a:rect b="b" l="l" r="r" t="t"/>
              <a:pathLst>
                <a:path extrusionOk="0" h="1942" w="11621">
                  <a:moveTo>
                    <a:pt x="0" y="1"/>
                  </a:moveTo>
                  <a:lnTo>
                    <a:pt x="0" y="1942"/>
                  </a:lnTo>
                  <a:lnTo>
                    <a:pt x="11621" y="1942"/>
                  </a:lnTo>
                  <a:lnTo>
                    <a:pt x="11621"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6" name="Google Shape;1376;g20a70d3dc02_0_209"/>
            <p:cNvSpPr/>
            <p:nvPr/>
          </p:nvSpPr>
          <p:spPr>
            <a:xfrm>
              <a:off x="1536688" y="4850706"/>
              <a:ext cx="635008" cy="75299"/>
            </a:xfrm>
            <a:custGeom>
              <a:rect b="b" l="l" r="r" t="t"/>
              <a:pathLst>
                <a:path extrusionOk="0" h="1930" w="16276">
                  <a:moveTo>
                    <a:pt x="0" y="1"/>
                  </a:moveTo>
                  <a:lnTo>
                    <a:pt x="0" y="1930"/>
                  </a:lnTo>
                  <a:lnTo>
                    <a:pt x="16276" y="1930"/>
                  </a:lnTo>
                  <a:lnTo>
                    <a:pt x="16276"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377" name="Google Shape;1377;g20a70d3dc02_0_209"/>
          <p:cNvSpPr txBox="1"/>
          <p:nvPr>
            <p:ph idx="1" type="subTitle"/>
          </p:nvPr>
        </p:nvSpPr>
        <p:spPr>
          <a:xfrm>
            <a:off x="6567850" y="2728000"/>
            <a:ext cx="2226600" cy="8439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400"/>
              <a:buNone/>
            </a:pPr>
            <a:r>
              <a:rPr lang="en"/>
              <a:t>Não define nenhum túnel de comunicação, impedindo comunicação externa</a:t>
            </a:r>
            <a:endParaRPr/>
          </a:p>
          <a:p>
            <a:pPr indent="0" lvl="0" marL="0" rtl="0" algn="ctr">
              <a:lnSpc>
                <a:spcPct val="100000"/>
              </a:lnSpc>
              <a:spcBef>
                <a:spcPts val="0"/>
              </a:spcBef>
              <a:spcAft>
                <a:spcPts val="0"/>
              </a:spcAft>
              <a:buSzPts val="1400"/>
              <a:buNone/>
            </a:pPr>
            <a:r>
              <a:t/>
            </a:r>
            <a:endParaRPr/>
          </a:p>
        </p:txBody>
      </p:sp>
      <p:sp>
        <p:nvSpPr>
          <p:cNvPr id="1378" name="Google Shape;1378;g20a70d3dc02_0_209"/>
          <p:cNvSpPr txBox="1"/>
          <p:nvPr>
            <p:ph idx="2" type="title"/>
          </p:nvPr>
        </p:nvSpPr>
        <p:spPr>
          <a:xfrm>
            <a:off x="6631300" y="2142675"/>
            <a:ext cx="2099700" cy="524400"/>
          </a:xfrm>
          <a:prstGeom prst="rect">
            <a:avLst/>
          </a:prstGeom>
          <a:solidFill>
            <a:srgbClr val="4C67ED"/>
          </a:solid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200"/>
              <a:buNone/>
            </a:pPr>
            <a:r>
              <a:rPr lang="en"/>
              <a:t>NULL</a:t>
            </a:r>
            <a:endParaRPr/>
          </a:p>
        </p:txBody>
      </p:sp>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2" name="Shape 1382"/>
        <p:cNvGrpSpPr/>
        <p:nvPr/>
      </p:nvGrpSpPr>
      <p:grpSpPr>
        <a:xfrm>
          <a:off x="0" y="0"/>
          <a:ext cx="0" cy="0"/>
          <a:chOff x="0" y="0"/>
          <a:chExt cx="0" cy="0"/>
        </a:xfrm>
      </p:grpSpPr>
      <p:sp>
        <p:nvSpPr>
          <p:cNvPr id="1383" name="Google Shape;1383;g20a70d3dc02_0_435"/>
          <p:cNvSpPr txBox="1"/>
          <p:nvPr>
            <p:ph idx="1" type="body"/>
          </p:nvPr>
        </p:nvSpPr>
        <p:spPr>
          <a:xfrm>
            <a:off x="4401425" y="1997200"/>
            <a:ext cx="4187100" cy="2603400"/>
          </a:xfrm>
          <a:prstGeom prst="rect">
            <a:avLst/>
          </a:prstGeom>
          <a:noFill/>
          <a:ln>
            <a:noFill/>
          </a:ln>
        </p:spPr>
        <p:txBody>
          <a:bodyPr anchorCtr="0" anchor="t" bIns="91425" lIns="91425" spcFirstLastPara="1" rIns="91425" wrap="square" tIns="91425">
            <a:noAutofit/>
          </a:bodyPr>
          <a:lstStyle/>
          <a:p>
            <a:pPr indent="-330200" lvl="0" marL="457200" rtl="0" algn="l">
              <a:lnSpc>
                <a:spcPct val="100000"/>
              </a:lnSpc>
              <a:spcBef>
                <a:spcPts val="0"/>
              </a:spcBef>
              <a:spcAft>
                <a:spcPts val="0"/>
              </a:spcAft>
              <a:buSzPts val="1600"/>
              <a:buChar char="●"/>
            </a:pPr>
            <a:r>
              <a:rPr lang="en"/>
              <a:t>Comunicação entre contêineres</a:t>
            </a:r>
            <a:endParaRPr/>
          </a:p>
          <a:p>
            <a:pPr indent="-330200" lvl="0" marL="457200" rtl="0" algn="l">
              <a:lnSpc>
                <a:spcPct val="100000"/>
              </a:lnSpc>
              <a:spcBef>
                <a:spcPts val="0"/>
              </a:spcBef>
              <a:spcAft>
                <a:spcPts val="0"/>
              </a:spcAft>
              <a:buSzPts val="1600"/>
              <a:buChar char="●"/>
            </a:pPr>
            <a:r>
              <a:rPr lang="en"/>
              <a:t>Criação de redes</a:t>
            </a:r>
            <a:endParaRPr/>
          </a:p>
          <a:p>
            <a:pPr indent="-330200" lvl="0" marL="457200" rtl="0" algn="l">
              <a:lnSpc>
                <a:spcPct val="100000"/>
              </a:lnSpc>
              <a:spcBef>
                <a:spcPts val="0"/>
              </a:spcBef>
              <a:spcAft>
                <a:spcPts val="0"/>
              </a:spcAft>
              <a:buSzPts val="1600"/>
              <a:buChar char="●"/>
            </a:pPr>
            <a:r>
              <a:rPr lang="en"/>
              <a:t>Utilização de redes</a:t>
            </a:r>
            <a:endParaRPr/>
          </a:p>
          <a:p>
            <a:pPr indent="-330200" lvl="0" marL="457200" rtl="0" algn="l">
              <a:lnSpc>
                <a:spcPct val="100000"/>
              </a:lnSpc>
              <a:spcBef>
                <a:spcPts val="0"/>
              </a:spcBef>
              <a:spcAft>
                <a:spcPts val="0"/>
              </a:spcAft>
              <a:buSzPts val="1600"/>
              <a:buChar char="●"/>
            </a:pPr>
            <a:r>
              <a:rPr lang="en"/>
              <a:t>Driver bridge</a:t>
            </a:r>
            <a:endParaRPr/>
          </a:p>
          <a:p>
            <a:pPr indent="-330200" lvl="0" marL="457200" rtl="0" algn="l">
              <a:lnSpc>
                <a:spcPct val="100000"/>
              </a:lnSpc>
              <a:spcBef>
                <a:spcPts val="0"/>
              </a:spcBef>
              <a:spcAft>
                <a:spcPts val="0"/>
              </a:spcAft>
              <a:buSzPts val="1600"/>
              <a:buChar char="●"/>
            </a:pPr>
            <a:r>
              <a:rPr lang="en"/>
              <a:t>Driver host</a:t>
            </a:r>
            <a:endParaRPr/>
          </a:p>
          <a:p>
            <a:pPr indent="-330200" lvl="0" marL="457200" rtl="0" algn="l">
              <a:lnSpc>
                <a:spcPct val="100000"/>
              </a:lnSpc>
              <a:spcBef>
                <a:spcPts val="0"/>
              </a:spcBef>
              <a:spcAft>
                <a:spcPts val="0"/>
              </a:spcAft>
              <a:buSzPts val="1600"/>
              <a:buChar char="●"/>
            </a:pPr>
            <a:r>
              <a:rPr lang="en"/>
              <a:t>Driver null</a:t>
            </a:r>
            <a:endParaRPr/>
          </a:p>
        </p:txBody>
      </p:sp>
      <p:sp>
        <p:nvSpPr>
          <p:cNvPr id="1384" name="Google Shape;1384;g20a70d3dc02_0_435"/>
          <p:cNvSpPr txBox="1"/>
          <p:nvPr>
            <p:ph type="title"/>
          </p:nvPr>
        </p:nvSpPr>
        <p:spPr>
          <a:xfrm>
            <a:off x="4655731" y="1323800"/>
            <a:ext cx="3963300" cy="6690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2800"/>
              <a:buNone/>
            </a:pPr>
            <a:r>
              <a:rPr lang="en"/>
              <a:t>RECAPITULANDO</a:t>
            </a:r>
            <a:endParaRPr/>
          </a:p>
        </p:txBody>
      </p:sp>
      <p:sp>
        <p:nvSpPr>
          <p:cNvPr id="1385" name="Google Shape;1385;g20a70d3dc02_0_435"/>
          <p:cNvSpPr/>
          <p:nvPr/>
        </p:nvSpPr>
        <p:spPr>
          <a:xfrm>
            <a:off x="0" y="1429100"/>
            <a:ext cx="3224400" cy="27660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6" name="Google Shape;1386;g20a70d3dc02_0_435"/>
          <p:cNvSpPr/>
          <p:nvPr/>
        </p:nvSpPr>
        <p:spPr>
          <a:xfrm>
            <a:off x="1849175" y="1204300"/>
            <a:ext cx="808200" cy="324000"/>
          </a:xfrm>
          <a:prstGeom prst="rect">
            <a:avLst/>
          </a:prstGeom>
          <a:solidFill>
            <a:srgbClr val="D7073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7" name="Google Shape;1387;g20a70d3dc02_0_435"/>
          <p:cNvSpPr/>
          <p:nvPr/>
        </p:nvSpPr>
        <p:spPr>
          <a:xfrm>
            <a:off x="1434400" y="4195100"/>
            <a:ext cx="1160700" cy="324000"/>
          </a:xfrm>
          <a:prstGeom prst="rect">
            <a:avLst/>
          </a:prstGeom>
          <a:solidFill>
            <a:srgbClr val="4C67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388" name="Google Shape;1388;g20a70d3dc02_0_435"/>
          <p:cNvPicPr preferRelativeResize="0"/>
          <p:nvPr/>
        </p:nvPicPr>
        <p:blipFill rotWithShape="1">
          <a:blip r:embed="rId3">
            <a:alphaModFix/>
          </a:blip>
          <a:srcRect b="7842" l="0" r="5356" t="0"/>
          <a:stretch/>
        </p:blipFill>
        <p:spPr>
          <a:xfrm>
            <a:off x="0" y="1566675"/>
            <a:ext cx="3224400" cy="2590049"/>
          </a:xfrm>
          <a:prstGeom prst="rect">
            <a:avLst/>
          </a:prstGeom>
          <a:noFill/>
          <a:ln>
            <a:noFill/>
          </a:ln>
        </p:spPr>
      </p:pic>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2" name="Shape 1392"/>
        <p:cNvGrpSpPr/>
        <p:nvPr/>
      </p:nvGrpSpPr>
      <p:grpSpPr>
        <a:xfrm>
          <a:off x="0" y="0"/>
          <a:ext cx="0" cy="0"/>
          <a:chOff x="0" y="0"/>
          <a:chExt cx="0" cy="0"/>
        </a:xfrm>
      </p:grpSpPr>
      <p:sp>
        <p:nvSpPr>
          <p:cNvPr id="1393" name="Google Shape;1393;g25425256230_0_32"/>
          <p:cNvSpPr txBox="1"/>
          <p:nvPr>
            <p:ph idx="1" type="body"/>
          </p:nvPr>
        </p:nvSpPr>
        <p:spPr>
          <a:xfrm>
            <a:off x="4401425" y="1997200"/>
            <a:ext cx="4187100" cy="1268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t>Responda o seguinte questionário no Colabweb:</a:t>
            </a:r>
            <a:endParaRPr/>
          </a:p>
          <a:p>
            <a:pPr indent="0" lvl="0" marL="0" rtl="0" algn="l">
              <a:lnSpc>
                <a:spcPct val="100000"/>
              </a:lnSpc>
              <a:spcBef>
                <a:spcPts val="0"/>
              </a:spcBef>
              <a:spcAft>
                <a:spcPts val="0"/>
              </a:spcAft>
              <a:buNone/>
            </a:pPr>
            <a:r>
              <a:t/>
            </a:r>
            <a:endParaRPr/>
          </a:p>
          <a:p>
            <a:pPr indent="0" lvl="0" marL="0" rtl="0" algn="ctr">
              <a:lnSpc>
                <a:spcPct val="100000"/>
              </a:lnSpc>
              <a:spcBef>
                <a:spcPts val="0"/>
              </a:spcBef>
              <a:spcAft>
                <a:spcPts val="0"/>
              </a:spcAft>
              <a:buNone/>
            </a:pPr>
            <a:r>
              <a:rPr b="1" lang="en"/>
              <a:t>https://colabweb.ufam.edu.br/mod/quiz/view.php?id=49652</a:t>
            </a:r>
            <a:endParaRPr b="1"/>
          </a:p>
        </p:txBody>
      </p:sp>
      <p:sp>
        <p:nvSpPr>
          <p:cNvPr id="1394" name="Google Shape;1394;g25425256230_0_32"/>
          <p:cNvSpPr txBox="1"/>
          <p:nvPr>
            <p:ph type="title"/>
          </p:nvPr>
        </p:nvSpPr>
        <p:spPr>
          <a:xfrm>
            <a:off x="4655731" y="1323800"/>
            <a:ext cx="3963300" cy="6690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2800"/>
              <a:buNone/>
            </a:pPr>
            <a:r>
              <a:rPr lang="en"/>
              <a:t>QUESTIONÁRIO</a:t>
            </a:r>
            <a:endParaRPr/>
          </a:p>
        </p:txBody>
      </p:sp>
      <p:sp>
        <p:nvSpPr>
          <p:cNvPr id="1395" name="Google Shape;1395;g25425256230_0_32"/>
          <p:cNvSpPr/>
          <p:nvPr/>
        </p:nvSpPr>
        <p:spPr>
          <a:xfrm>
            <a:off x="0" y="1429100"/>
            <a:ext cx="3224400" cy="27660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6" name="Google Shape;1396;g25425256230_0_32"/>
          <p:cNvSpPr/>
          <p:nvPr/>
        </p:nvSpPr>
        <p:spPr>
          <a:xfrm>
            <a:off x="1849175" y="1204300"/>
            <a:ext cx="808200" cy="324000"/>
          </a:xfrm>
          <a:prstGeom prst="rect">
            <a:avLst/>
          </a:prstGeom>
          <a:solidFill>
            <a:srgbClr val="D7073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7" name="Google Shape;1397;g25425256230_0_32"/>
          <p:cNvSpPr/>
          <p:nvPr/>
        </p:nvSpPr>
        <p:spPr>
          <a:xfrm>
            <a:off x="1434400" y="4195100"/>
            <a:ext cx="1160700" cy="324000"/>
          </a:xfrm>
          <a:prstGeom prst="rect">
            <a:avLst/>
          </a:prstGeom>
          <a:solidFill>
            <a:srgbClr val="4C67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398" name="Google Shape;1398;g25425256230_0_32"/>
          <p:cNvPicPr preferRelativeResize="0"/>
          <p:nvPr/>
        </p:nvPicPr>
        <p:blipFill>
          <a:blip r:embed="rId3">
            <a:alphaModFix/>
          </a:blip>
          <a:stretch>
            <a:fillRect/>
          </a:stretch>
        </p:blipFill>
        <p:spPr>
          <a:xfrm>
            <a:off x="88200" y="1794900"/>
            <a:ext cx="3048000" cy="21336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sp>
        <p:nvSpPr>
          <p:cNvPr id="465" name="Google Shape;465;g253300b8278_0_127"/>
          <p:cNvSpPr txBox="1"/>
          <p:nvPr>
            <p:ph type="title"/>
          </p:nvPr>
        </p:nvSpPr>
        <p:spPr>
          <a:xfrm>
            <a:off x="1278050" y="343200"/>
            <a:ext cx="6588000" cy="669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
              <a:t>APLICAÇÕES NO SERVIDOR</a:t>
            </a:r>
            <a:endParaRPr/>
          </a:p>
        </p:txBody>
      </p:sp>
      <p:sp>
        <p:nvSpPr>
          <p:cNvPr id="466" name="Google Shape;466;g253300b8278_0_127"/>
          <p:cNvSpPr txBox="1"/>
          <p:nvPr>
            <p:ph idx="2" type="title"/>
          </p:nvPr>
        </p:nvSpPr>
        <p:spPr>
          <a:xfrm>
            <a:off x="2918747" y="2007954"/>
            <a:ext cx="1804500" cy="360900"/>
          </a:xfrm>
          <a:prstGeom prst="rect">
            <a:avLst/>
          </a:prstGeom>
          <a:solidFill>
            <a:srgbClr val="4C67ED"/>
          </a:solidFill>
          <a:ln cap="flat" cmpd="sng" w="9525">
            <a:solidFill>
              <a:schemeClr val="lt1"/>
            </a:solidFill>
            <a:prstDash val="solid"/>
            <a:round/>
            <a:headEnd len="sm" w="sm" type="none"/>
            <a:tailEnd len="sm" w="sm" type="none"/>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200"/>
              <a:buNone/>
            </a:pPr>
            <a:r>
              <a:rPr lang="en"/>
              <a:t>APP 1</a:t>
            </a:r>
            <a:endParaRPr/>
          </a:p>
        </p:txBody>
      </p:sp>
      <p:sp>
        <p:nvSpPr>
          <p:cNvPr id="467" name="Google Shape;467;g253300b8278_0_127"/>
          <p:cNvSpPr txBox="1"/>
          <p:nvPr>
            <p:ph idx="4" type="title"/>
          </p:nvPr>
        </p:nvSpPr>
        <p:spPr>
          <a:xfrm>
            <a:off x="5316599" y="2007939"/>
            <a:ext cx="1804500" cy="360900"/>
          </a:xfrm>
          <a:prstGeom prst="rect">
            <a:avLst/>
          </a:prstGeom>
          <a:solidFill>
            <a:srgbClr val="D7073C"/>
          </a:solidFill>
          <a:ln cap="flat" cmpd="sng" w="9525">
            <a:solidFill>
              <a:schemeClr val="lt1"/>
            </a:solidFill>
            <a:prstDash val="solid"/>
            <a:round/>
            <a:headEnd len="sm" w="sm" type="none"/>
            <a:tailEnd len="sm" w="sm" type="none"/>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200"/>
              <a:buNone/>
            </a:pPr>
            <a:r>
              <a:rPr lang="en"/>
              <a:t>APP 2</a:t>
            </a:r>
            <a:endParaRPr/>
          </a:p>
        </p:txBody>
      </p:sp>
      <p:pic>
        <p:nvPicPr>
          <p:cNvPr id="468" name="Google Shape;468;g253300b8278_0_127"/>
          <p:cNvPicPr preferRelativeResize="0"/>
          <p:nvPr/>
        </p:nvPicPr>
        <p:blipFill rotWithShape="1">
          <a:blip r:embed="rId3">
            <a:alphaModFix/>
          </a:blip>
          <a:srcRect b="0" l="61241" r="15108" t="0"/>
          <a:stretch/>
        </p:blipFill>
        <p:spPr>
          <a:xfrm>
            <a:off x="0" y="0"/>
            <a:ext cx="1823175" cy="5143500"/>
          </a:xfrm>
          <a:prstGeom prst="rect">
            <a:avLst/>
          </a:prstGeom>
          <a:noFill/>
          <a:ln>
            <a:noFill/>
          </a:ln>
        </p:spPr>
      </p:pic>
      <p:grpSp>
        <p:nvGrpSpPr>
          <p:cNvPr id="469" name="Google Shape;469;g253300b8278_0_127"/>
          <p:cNvGrpSpPr/>
          <p:nvPr/>
        </p:nvGrpSpPr>
        <p:grpSpPr>
          <a:xfrm>
            <a:off x="1223348" y="4553184"/>
            <a:ext cx="1015032" cy="325196"/>
            <a:chOff x="1156673" y="4600809"/>
            <a:chExt cx="1015032" cy="325196"/>
          </a:xfrm>
        </p:grpSpPr>
        <p:sp>
          <p:nvSpPr>
            <p:cNvPr id="470" name="Google Shape;470;g253300b8278_0_127"/>
            <p:cNvSpPr/>
            <p:nvPr/>
          </p:nvSpPr>
          <p:spPr>
            <a:xfrm>
              <a:off x="1937576" y="4600809"/>
              <a:ext cx="234129" cy="75728"/>
            </a:xfrm>
            <a:custGeom>
              <a:rect b="b" l="l" r="r" t="t"/>
              <a:pathLst>
                <a:path extrusionOk="0" h="1941" w="6001">
                  <a:moveTo>
                    <a:pt x="0" y="0"/>
                  </a:moveTo>
                  <a:lnTo>
                    <a:pt x="0" y="1941"/>
                  </a:lnTo>
                  <a:lnTo>
                    <a:pt x="6001" y="1941"/>
                  </a:lnTo>
                  <a:lnTo>
                    <a:pt x="600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1" name="Google Shape;471;g253300b8278_0_127"/>
            <p:cNvSpPr/>
            <p:nvPr/>
          </p:nvSpPr>
          <p:spPr>
            <a:xfrm>
              <a:off x="1394514" y="4600809"/>
              <a:ext cx="440869" cy="75728"/>
            </a:xfrm>
            <a:custGeom>
              <a:rect b="b" l="l" r="r" t="t"/>
              <a:pathLst>
                <a:path extrusionOk="0" h="1941" w="11300">
                  <a:moveTo>
                    <a:pt x="1" y="0"/>
                  </a:moveTo>
                  <a:lnTo>
                    <a:pt x="1" y="1941"/>
                  </a:lnTo>
                  <a:lnTo>
                    <a:pt x="11300" y="1941"/>
                  </a:lnTo>
                  <a:lnTo>
                    <a:pt x="11300"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2" name="Google Shape;472;g253300b8278_0_127"/>
            <p:cNvSpPr/>
            <p:nvPr/>
          </p:nvSpPr>
          <p:spPr>
            <a:xfrm>
              <a:off x="1156673" y="4725738"/>
              <a:ext cx="474774" cy="75767"/>
            </a:xfrm>
            <a:custGeom>
              <a:rect b="b" l="l" r="r" t="t"/>
              <a:pathLst>
                <a:path extrusionOk="0" h="1942" w="12169">
                  <a:moveTo>
                    <a:pt x="1" y="1"/>
                  </a:moveTo>
                  <a:lnTo>
                    <a:pt x="1" y="1942"/>
                  </a:lnTo>
                  <a:lnTo>
                    <a:pt x="12169" y="1942"/>
                  </a:lnTo>
                  <a:lnTo>
                    <a:pt x="12169"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3" name="Google Shape;473;g253300b8278_0_127"/>
            <p:cNvSpPr/>
            <p:nvPr/>
          </p:nvSpPr>
          <p:spPr>
            <a:xfrm>
              <a:off x="1718307" y="4725738"/>
              <a:ext cx="453393" cy="75767"/>
            </a:xfrm>
            <a:custGeom>
              <a:rect b="b" l="l" r="r" t="t"/>
              <a:pathLst>
                <a:path extrusionOk="0" h="1942" w="11621">
                  <a:moveTo>
                    <a:pt x="0" y="1"/>
                  </a:moveTo>
                  <a:lnTo>
                    <a:pt x="0" y="1942"/>
                  </a:lnTo>
                  <a:lnTo>
                    <a:pt x="11621" y="1942"/>
                  </a:lnTo>
                  <a:lnTo>
                    <a:pt x="11621"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4" name="Google Shape;474;g253300b8278_0_127"/>
            <p:cNvSpPr/>
            <p:nvPr/>
          </p:nvSpPr>
          <p:spPr>
            <a:xfrm>
              <a:off x="1536688" y="4850706"/>
              <a:ext cx="635008" cy="75299"/>
            </a:xfrm>
            <a:custGeom>
              <a:rect b="b" l="l" r="r" t="t"/>
              <a:pathLst>
                <a:path extrusionOk="0" h="1930" w="16276">
                  <a:moveTo>
                    <a:pt x="0" y="1"/>
                  </a:moveTo>
                  <a:lnTo>
                    <a:pt x="0" y="1930"/>
                  </a:lnTo>
                  <a:lnTo>
                    <a:pt x="16276" y="1930"/>
                  </a:lnTo>
                  <a:lnTo>
                    <a:pt x="16276"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475" name="Google Shape;475;g253300b8278_0_127"/>
          <p:cNvPicPr preferRelativeResize="0"/>
          <p:nvPr/>
        </p:nvPicPr>
        <p:blipFill>
          <a:blip r:embed="rId4">
            <a:alphaModFix/>
          </a:blip>
          <a:stretch>
            <a:fillRect/>
          </a:stretch>
        </p:blipFill>
        <p:spPr>
          <a:xfrm>
            <a:off x="3452106" y="1267475"/>
            <a:ext cx="738258" cy="698568"/>
          </a:xfrm>
          <a:prstGeom prst="rect">
            <a:avLst/>
          </a:prstGeom>
          <a:noFill/>
          <a:ln>
            <a:noFill/>
          </a:ln>
        </p:spPr>
      </p:pic>
      <p:pic>
        <p:nvPicPr>
          <p:cNvPr id="476" name="Google Shape;476;g253300b8278_0_127"/>
          <p:cNvPicPr preferRelativeResize="0"/>
          <p:nvPr/>
        </p:nvPicPr>
        <p:blipFill rotWithShape="1">
          <a:blip r:embed="rId5">
            <a:alphaModFix/>
          </a:blip>
          <a:srcRect b="0" l="23448" r="21103" t="0"/>
          <a:stretch/>
        </p:blipFill>
        <p:spPr>
          <a:xfrm>
            <a:off x="5849687" y="1309091"/>
            <a:ext cx="738256" cy="709360"/>
          </a:xfrm>
          <a:prstGeom prst="rect">
            <a:avLst/>
          </a:prstGeom>
          <a:noFill/>
          <a:ln>
            <a:noFill/>
          </a:ln>
        </p:spPr>
      </p:pic>
      <p:sp>
        <p:nvSpPr>
          <p:cNvPr id="477" name="Google Shape;477;g253300b8278_0_127"/>
          <p:cNvSpPr txBox="1"/>
          <p:nvPr>
            <p:ph idx="2" type="title"/>
          </p:nvPr>
        </p:nvSpPr>
        <p:spPr>
          <a:xfrm>
            <a:off x="2918745" y="2725539"/>
            <a:ext cx="1804500" cy="360900"/>
          </a:xfrm>
          <a:prstGeom prst="rect">
            <a:avLst/>
          </a:prstGeom>
          <a:solidFill>
            <a:srgbClr val="4C67ED"/>
          </a:solidFill>
          <a:ln cap="flat" cmpd="sng" w="9525">
            <a:solidFill>
              <a:schemeClr val="lt1"/>
            </a:solidFill>
            <a:prstDash val="solid"/>
            <a:round/>
            <a:headEnd len="sm" w="sm" type="none"/>
            <a:tailEnd len="sm" w="sm" type="none"/>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200"/>
              <a:buNone/>
            </a:pPr>
            <a:r>
              <a:rPr lang="en" sz="1800"/>
              <a:t>CONTAINER</a:t>
            </a:r>
            <a:r>
              <a:rPr lang="en" sz="1800"/>
              <a:t> 1</a:t>
            </a:r>
            <a:endParaRPr sz="1800"/>
          </a:p>
        </p:txBody>
      </p:sp>
      <p:sp>
        <p:nvSpPr>
          <p:cNvPr id="478" name="Google Shape;478;g253300b8278_0_127"/>
          <p:cNvSpPr txBox="1"/>
          <p:nvPr>
            <p:ph idx="4" type="title"/>
          </p:nvPr>
        </p:nvSpPr>
        <p:spPr>
          <a:xfrm>
            <a:off x="5316560" y="2725546"/>
            <a:ext cx="1804500" cy="360900"/>
          </a:xfrm>
          <a:prstGeom prst="rect">
            <a:avLst/>
          </a:prstGeom>
          <a:solidFill>
            <a:srgbClr val="D7073C"/>
          </a:solidFill>
          <a:ln cap="flat" cmpd="sng" w="9525">
            <a:solidFill>
              <a:schemeClr val="lt1"/>
            </a:solidFill>
            <a:prstDash val="solid"/>
            <a:round/>
            <a:headEnd len="sm" w="sm" type="none"/>
            <a:tailEnd len="sm" w="sm" type="none"/>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200"/>
              <a:buNone/>
            </a:pPr>
            <a:r>
              <a:rPr lang="en" sz="1800"/>
              <a:t>CONTAINER 2</a:t>
            </a:r>
            <a:endParaRPr sz="1800"/>
          </a:p>
        </p:txBody>
      </p:sp>
      <p:sp>
        <p:nvSpPr>
          <p:cNvPr id="479" name="Google Shape;479;g253300b8278_0_127"/>
          <p:cNvSpPr txBox="1"/>
          <p:nvPr>
            <p:ph idx="2" type="title"/>
          </p:nvPr>
        </p:nvSpPr>
        <p:spPr>
          <a:xfrm>
            <a:off x="2557800" y="4014048"/>
            <a:ext cx="4924500" cy="463800"/>
          </a:xfrm>
          <a:prstGeom prst="rect">
            <a:avLst/>
          </a:prstGeom>
          <a:solidFill>
            <a:schemeClr val="lt1"/>
          </a:solid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200"/>
              <a:buNone/>
            </a:pPr>
            <a:r>
              <a:rPr lang="en">
                <a:solidFill>
                  <a:schemeClr val="dk1"/>
                </a:solidFill>
              </a:rPr>
              <a:t>SERVIDOR</a:t>
            </a:r>
            <a:endParaRPr>
              <a:solidFill>
                <a:schemeClr val="dk1"/>
              </a:solidFill>
            </a:endParaRPr>
          </a:p>
        </p:txBody>
      </p:sp>
      <p:sp>
        <p:nvSpPr>
          <p:cNvPr id="480" name="Google Shape;480;g253300b8278_0_127"/>
          <p:cNvSpPr txBox="1"/>
          <p:nvPr>
            <p:ph idx="2" type="title"/>
          </p:nvPr>
        </p:nvSpPr>
        <p:spPr>
          <a:xfrm>
            <a:off x="2557800" y="3550248"/>
            <a:ext cx="4924500" cy="463800"/>
          </a:xfrm>
          <a:prstGeom prst="rect">
            <a:avLst/>
          </a:prstGeom>
          <a:solidFill>
            <a:schemeClr val="lt1"/>
          </a:solidFill>
          <a:ln cap="flat" cmpd="sng" w="9525">
            <a:solidFill>
              <a:srgbClr val="000000"/>
            </a:solidFill>
            <a:prstDash val="solid"/>
            <a:round/>
            <a:headEnd len="sm" w="sm" type="none"/>
            <a:tailEnd len="sm" w="sm" type="none"/>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200"/>
              <a:buNone/>
            </a:pPr>
            <a:r>
              <a:rPr lang="en">
                <a:solidFill>
                  <a:schemeClr val="dk1"/>
                </a:solidFill>
              </a:rPr>
              <a:t>SO</a:t>
            </a:r>
            <a:endParaRPr>
              <a:solidFill>
                <a:schemeClr val="dk1"/>
              </a:solidFill>
            </a:endParaRPr>
          </a:p>
        </p:txBody>
      </p:sp>
      <p:sp>
        <p:nvSpPr>
          <p:cNvPr id="481" name="Google Shape;481;g253300b8278_0_127"/>
          <p:cNvSpPr txBox="1"/>
          <p:nvPr>
            <p:ph idx="2" type="title"/>
          </p:nvPr>
        </p:nvSpPr>
        <p:spPr>
          <a:xfrm>
            <a:off x="2557800" y="3086448"/>
            <a:ext cx="4924500" cy="463800"/>
          </a:xfrm>
          <a:prstGeom prst="rect">
            <a:avLst/>
          </a:prstGeom>
          <a:solidFill>
            <a:schemeClr val="lt1"/>
          </a:solidFill>
          <a:ln cap="flat" cmpd="sng" w="9525">
            <a:solidFill>
              <a:srgbClr val="000000"/>
            </a:solidFill>
            <a:prstDash val="solid"/>
            <a:round/>
            <a:headEnd len="sm" w="sm" type="none"/>
            <a:tailEnd len="sm" w="sm" type="none"/>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200"/>
              <a:buNone/>
            </a:pPr>
            <a:r>
              <a:rPr lang="en">
                <a:solidFill>
                  <a:schemeClr val="dk1"/>
                </a:solidFill>
              </a:rPr>
              <a:t>DOCKER</a:t>
            </a:r>
            <a:endParaRPr>
              <a:solidFill>
                <a:schemeClr val="dk1"/>
              </a:solidFill>
            </a:endParaRPr>
          </a:p>
        </p:txBody>
      </p:sp>
      <p:sp>
        <p:nvSpPr>
          <p:cNvPr id="482" name="Google Shape;482;g253300b8278_0_127"/>
          <p:cNvSpPr txBox="1"/>
          <p:nvPr>
            <p:ph idx="2" type="title"/>
          </p:nvPr>
        </p:nvSpPr>
        <p:spPr>
          <a:xfrm>
            <a:off x="2918745" y="2368839"/>
            <a:ext cx="1804500" cy="360900"/>
          </a:xfrm>
          <a:prstGeom prst="rect">
            <a:avLst/>
          </a:prstGeom>
          <a:solidFill>
            <a:srgbClr val="4C67ED"/>
          </a:solidFill>
          <a:ln cap="flat" cmpd="sng" w="9525">
            <a:solidFill>
              <a:srgbClr val="FFFFFF"/>
            </a:solidFill>
            <a:prstDash val="solid"/>
            <a:round/>
            <a:headEnd len="sm" w="sm" type="none"/>
            <a:tailEnd len="sm" w="sm" type="none"/>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200"/>
              <a:buNone/>
            </a:pPr>
            <a:r>
              <a:rPr lang="en" sz="1400"/>
              <a:t>DEPENDÊNCIAS 1</a:t>
            </a:r>
            <a:endParaRPr sz="1400"/>
          </a:p>
        </p:txBody>
      </p:sp>
      <p:sp>
        <p:nvSpPr>
          <p:cNvPr id="483" name="Google Shape;483;g253300b8278_0_127"/>
          <p:cNvSpPr txBox="1"/>
          <p:nvPr>
            <p:ph idx="4" type="title"/>
          </p:nvPr>
        </p:nvSpPr>
        <p:spPr>
          <a:xfrm>
            <a:off x="5316560" y="2371996"/>
            <a:ext cx="1804500" cy="360900"/>
          </a:xfrm>
          <a:prstGeom prst="rect">
            <a:avLst/>
          </a:prstGeom>
          <a:solidFill>
            <a:srgbClr val="D7073C"/>
          </a:solidFill>
          <a:ln cap="flat" cmpd="sng" w="9525">
            <a:solidFill>
              <a:schemeClr val="lt1"/>
            </a:solidFill>
            <a:prstDash val="solid"/>
            <a:round/>
            <a:headEnd len="sm" w="sm" type="none"/>
            <a:tailEnd len="sm" w="sm" type="none"/>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200"/>
              <a:buNone/>
            </a:pPr>
            <a:r>
              <a:rPr lang="en" sz="1400"/>
              <a:t>DEPENDÊNCIAS 2</a:t>
            </a:r>
            <a:endParaRPr sz="1400"/>
          </a:p>
        </p:txBody>
      </p:sp>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2" name="Shape 1402"/>
        <p:cNvGrpSpPr/>
        <p:nvPr/>
      </p:nvGrpSpPr>
      <p:grpSpPr>
        <a:xfrm>
          <a:off x="0" y="0"/>
          <a:ext cx="0" cy="0"/>
          <a:chOff x="0" y="0"/>
          <a:chExt cx="0" cy="0"/>
        </a:xfrm>
      </p:grpSpPr>
      <p:sp>
        <p:nvSpPr>
          <p:cNvPr id="1403" name="Google Shape;1403;g20a70d3dc02_0_226"/>
          <p:cNvSpPr txBox="1"/>
          <p:nvPr>
            <p:ph type="title"/>
          </p:nvPr>
        </p:nvSpPr>
        <p:spPr>
          <a:xfrm>
            <a:off x="3762375" y="1012300"/>
            <a:ext cx="4915200" cy="1940100"/>
          </a:xfrm>
          <a:prstGeom prst="rect">
            <a:avLst/>
          </a:prstGeom>
          <a:noFill/>
          <a:ln>
            <a:noFill/>
          </a:ln>
        </p:spPr>
        <p:txBody>
          <a:bodyPr anchorCtr="0" anchor="ctr" bIns="0" lIns="91425" spcFirstLastPara="1" rIns="91425" wrap="square" tIns="0">
            <a:noAutofit/>
          </a:bodyPr>
          <a:lstStyle/>
          <a:p>
            <a:pPr indent="0" lvl="0" marL="0" rtl="0" algn="r">
              <a:lnSpc>
                <a:spcPct val="100000"/>
              </a:lnSpc>
              <a:spcBef>
                <a:spcPts val="0"/>
              </a:spcBef>
              <a:spcAft>
                <a:spcPts val="0"/>
              </a:spcAft>
              <a:buSzPts val="3500"/>
              <a:buNone/>
            </a:pPr>
            <a:r>
              <a:rPr lang="en"/>
              <a:t>COORDENAÇÃO DE CONTÊINERES</a:t>
            </a:r>
            <a:endParaRPr/>
          </a:p>
        </p:txBody>
      </p:sp>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7" name="Shape 1407"/>
        <p:cNvGrpSpPr/>
        <p:nvPr/>
      </p:nvGrpSpPr>
      <p:grpSpPr>
        <a:xfrm>
          <a:off x="0" y="0"/>
          <a:ext cx="0" cy="0"/>
          <a:chOff x="0" y="0"/>
          <a:chExt cx="0" cy="0"/>
        </a:xfrm>
      </p:grpSpPr>
      <p:sp>
        <p:nvSpPr>
          <p:cNvPr id="1408" name="Google Shape;1408;g20a70d3dc02_0_230"/>
          <p:cNvSpPr txBox="1"/>
          <p:nvPr>
            <p:ph idx="1" type="body"/>
          </p:nvPr>
        </p:nvSpPr>
        <p:spPr>
          <a:xfrm>
            <a:off x="4401425" y="1997200"/>
            <a:ext cx="4187100" cy="27660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
              <a:t>Vamos criar dois contêineres, um rodando um servidor MySQL e o outro rodando um servidor com o cliente PHPMyAdmin. O contêiner do PHPMyAdmin deve acessar o servidor MySQL para gerenciar os bancos de dados e executar scripts SQL. Além disso, vamos salvar os arquivos de configuração do servidor MySQL para backup.</a:t>
            </a:r>
            <a:endParaRPr/>
          </a:p>
          <a:p>
            <a:pPr indent="0" lvl="0" marL="0" rtl="0" algn="just">
              <a:spcBef>
                <a:spcPts val="0"/>
              </a:spcBef>
              <a:spcAft>
                <a:spcPts val="0"/>
              </a:spcAft>
              <a:buNone/>
            </a:pPr>
            <a:r>
              <a:t/>
            </a:r>
            <a:endParaRPr/>
          </a:p>
          <a:p>
            <a:pPr indent="0" lvl="0" marL="0" rtl="0" algn="just">
              <a:spcBef>
                <a:spcPts val="0"/>
              </a:spcBef>
              <a:spcAft>
                <a:spcPts val="0"/>
              </a:spcAft>
              <a:buNone/>
            </a:pPr>
            <a:r>
              <a:rPr lang="en"/>
              <a:t>Após isso, acesse a interface do PHPMyAdmin no navegador.</a:t>
            </a:r>
            <a:endParaRPr/>
          </a:p>
        </p:txBody>
      </p:sp>
      <p:sp>
        <p:nvSpPr>
          <p:cNvPr id="1409" name="Google Shape;1409;g20a70d3dc02_0_230"/>
          <p:cNvSpPr txBox="1"/>
          <p:nvPr>
            <p:ph type="title"/>
          </p:nvPr>
        </p:nvSpPr>
        <p:spPr>
          <a:xfrm>
            <a:off x="4431925" y="1323800"/>
            <a:ext cx="4187100" cy="6690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2800"/>
              <a:buNone/>
            </a:pPr>
            <a:r>
              <a:rPr lang="en"/>
              <a:t>HORA DE EXERCÍCIO</a:t>
            </a:r>
            <a:endParaRPr/>
          </a:p>
        </p:txBody>
      </p:sp>
      <p:sp>
        <p:nvSpPr>
          <p:cNvPr id="1410" name="Google Shape;1410;g20a70d3dc02_0_230"/>
          <p:cNvSpPr/>
          <p:nvPr/>
        </p:nvSpPr>
        <p:spPr>
          <a:xfrm>
            <a:off x="0" y="1476225"/>
            <a:ext cx="3224400" cy="27660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1" name="Google Shape;1411;g20a70d3dc02_0_230"/>
          <p:cNvSpPr/>
          <p:nvPr/>
        </p:nvSpPr>
        <p:spPr>
          <a:xfrm>
            <a:off x="1849175" y="1204300"/>
            <a:ext cx="808200" cy="324000"/>
          </a:xfrm>
          <a:prstGeom prst="rect">
            <a:avLst/>
          </a:prstGeom>
          <a:solidFill>
            <a:srgbClr val="D7073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2" name="Google Shape;1412;g20a70d3dc02_0_230"/>
          <p:cNvSpPr/>
          <p:nvPr/>
        </p:nvSpPr>
        <p:spPr>
          <a:xfrm>
            <a:off x="1434400" y="4195100"/>
            <a:ext cx="1160700" cy="324000"/>
          </a:xfrm>
          <a:prstGeom prst="rect">
            <a:avLst/>
          </a:prstGeom>
          <a:solidFill>
            <a:srgbClr val="4C67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413" name="Google Shape;1413;g20a70d3dc02_0_230"/>
          <p:cNvPicPr preferRelativeResize="0"/>
          <p:nvPr/>
        </p:nvPicPr>
        <p:blipFill rotWithShape="1">
          <a:blip r:embed="rId3">
            <a:alphaModFix/>
          </a:blip>
          <a:srcRect b="0" l="19852" r="0" t="0"/>
          <a:stretch/>
        </p:blipFill>
        <p:spPr>
          <a:xfrm>
            <a:off x="0" y="1573384"/>
            <a:ext cx="3224400" cy="2576637"/>
          </a:xfrm>
          <a:prstGeom prst="rect">
            <a:avLst/>
          </a:prstGeom>
          <a:noFill/>
          <a:ln>
            <a:noFill/>
          </a:ln>
        </p:spPr>
      </p:pic>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7" name="Shape 1417"/>
        <p:cNvGrpSpPr/>
        <p:nvPr/>
      </p:nvGrpSpPr>
      <p:grpSpPr>
        <a:xfrm>
          <a:off x="0" y="0"/>
          <a:ext cx="0" cy="0"/>
          <a:chOff x="0" y="0"/>
          <a:chExt cx="0" cy="0"/>
        </a:xfrm>
      </p:grpSpPr>
      <p:sp>
        <p:nvSpPr>
          <p:cNvPr id="1418" name="Google Shape;1418;g20a70d3dc02_0_240"/>
          <p:cNvSpPr txBox="1"/>
          <p:nvPr>
            <p:ph type="title"/>
          </p:nvPr>
        </p:nvSpPr>
        <p:spPr>
          <a:xfrm>
            <a:off x="1278050" y="343200"/>
            <a:ext cx="6588000" cy="669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
              <a:t>COMANDOS</a:t>
            </a:r>
            <a:endParaRPr/>
          </a:p>
        </p:txBody>
      </p:sp>
      <p:sp>
        <p:nvSpPr>
          <p:cNvPr id="1419" name="Google Shape;1419;g20a70d3dc02_0_240"/>
          <p:cNvSpPr txBox="1"/>
          <p:nvPr/>
        </p:nvSpPr>
        <p:spPr>
          <a:xfrm>
            <a:off x="779250" y="1298400"/>
            <a:ext cx="7585500" cy="2546700"/>
          </a:xfrm>
          <a:prstGeom prst="rect">
            <a:avLst/>
          </a:prstGeom>
          <a:noFill/>
          <a:ln>
            <a:noFill/>
          </a:ln>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lang="en" sz="1600">
                <a:solidFill>
                  <a:schemeClr val="lt1"/>
                </a:solidFill>
                <a:latin typeface="Consolas"/>
                <a:ea typeface="Consolas"/>
                <a:cs typeface="Consolas"/>
                <a:sym typeface="Consolas"/>
              </a:rPr>
              <a:t>$ docker run -d --name bdcontainer -e MYSQL_ROOT_PASSWORD=pass2023 -v vol_bdcontainer:/var/lib/mysql --network rede_webacademy -p 3306:3306 mysql</a:t>
            </a:r>
            <a:endParaRPr sz="1600">
              <a:solidFill>
                <a:schemeClr val="lt1"/>
              </a:solidFill>
              <a:latin typeface="Consolas"/>
              <a:ea typeface="Consolas"/>
              <a:cs typeface="Consolas"/>
              <a:sym typeface="Consolas"/>
            </a:endParaRPr>
          </a:p>
          <a:p>
            <a:pPr indent="0" lvl="0" marL="0" rtl="0" algn="l">
              <a:lnSpc>
                <a:spcPct val="135714"/>
              </a:lnSpc>
              <a:spcBef>
                <a:spcPts val="0"/>
              </a:spcBef>
              <a:spcAft>
                <a:spcPts val="0"/>
              </a:spcAft>
              <a:buNone/>
            </a:pPr>
            <a:r>
              <a:t/>
            </a:r>
            <a:endParaRPr sz="1600">
              <a:solidFill>
                <a:schemeClr val="lt1"/>
              </a:solidFill>
              <a:latin typeface="Consolas"/>
              <a:ea typeface="Consolas"/>
              <a:cs typeface="Consolas"/>
              <a:sym typeface="Consolas"/>
            </a:endParaRPr>
          </a:p>
          <a:p>
            <a:pPr indent="0" lvl="0" marL="0" rtl="0" algn="l">
              <a:lnSpc>
                <a:spcPct val="135714"/>
              </a:lnSpc>
              <a:spcBef>
                <a:spcPts val="0"/>
              </a:spcBef>
              <a:spcAft>
                <a:spcPts val="0"/>
              </a:spcAft>
              <a:buNone/>
            </a:pPr>
            <a:r>
              <a:rPr lang="en" sz="1600">
                <a:solidFill>
                  <a:schemeClr val="lt1"/>
                </a:solidFill>
                <a:latin typeface="Consolas"/>
                <a:ea typeface="Consolas"/>
                <a:cs typeface="Consolas"/>
                <a:sym typeface="Consolas"/>
              </a:rPr>
              <a:t>$ docker run -d --name bdguicontainer -e PMA_HOST=bdcontainer -e PMA_HOST=3306 -e PMA_USER=root -e PMA_PASSWORD=pass2023 --network rede_webacademy -p 8080:80 phpmyadmin</a:t>
            </a:r>
            <a:endParaRPr sz="1600">
              <a:solidFill>
                <a:schemeClr val="lt1"/>
              </a:solidFill>
              <a:latin typeface="Consolas"/>
              <a:ea typeface="Consolas"/>
              <a:cs typeface="Consolas"/>
              <a:sym typeface="Consolas"/>
            </a:endParaRPr>
          </a:p>
          <a:p>
            <a:pPr indent="0" lvl="0" marL="0" rtl="0" algn="l">
              <a:spcBef>
                <a:spcPts val="0"/>
              </a:spcBef>
              <a:spcAft>
                <a:spcPts val="0"/>
              </a:spcAft>
              <a:buNone/>
            </a:pPr>
            <a:r>
              <a:t/>
            </a:r>
            <a:endParaRPr>
              <a:solidFill>
                <a:schemeClr val="lt1"/>
              </a:solidFill>
              <a:latin typeface="Anaheim"/>
              <a:ea typeface="Anaheim"/>
              <a:cs typeface="Anaheim"/>
              <a:sym typeface="Anaheim"/>
            </a:endParaRPr>
          </a:p>
        </p:txBody>
      </p:sp>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3" name="Shape 1423"/>
        <p:cNvGrpSpPr/>
        <p:nvPr/>
      </p:nvGrpSpPr>
      <p:grpSpPr>
        <a:xfrm>
          <a:off x="0" y="0"/>
          <a:ext cx="0" cy="0"/>
          <a:chOff x="0" y="0"/>
          <a:chExt cx="0" cy="0"/>
        </a:xfrm>
      </p:grpSpPr>
      <p:sp>
        <p:nvSpPr>
          <p:cNvPr id="1424" name="Google Shape;1424;g2938647d274_0_31"/>
          <p:cNvSpPr txBox="1"/>
          <p:nvPr>
            <p:ph type="title"/>
          </p:nvPr>
        </p:nvSpPr>
        <p:spPr>
          <a:xfrm>
            <a:off x="1278050" y="343200"/>
            <a:ext cx="6588000" cy="669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
              <a:t>EXECUÇÃO DOS CONTÊINERES</a:t>
            </a:r>
            <a:endParaRPr/>
          </a:p>
        </p:txBody>
      </p:sp>
      <p:pic>
        <p:nvPicPr>
          <p:cNvPr id="1425" name="Google Shape;1425;g2938647d274_0_31"/>
          <p:cNvPicPr preferRelativeResize="0"/>
          <p:nvPr/>
        </p:nvPicPr>
        <p:blipFill>
          <a:blip r:embed="rId3">
            <a:alphaModFix/>
          </a:blip>
          <a:stretch>
            <a:fillRect/>
          </a:stretch>
        </p:blipFill>
        <p:spPr>
          <a:xfrm>
            <a:off x="152399" y="1698000"/>
            <a:ext cx="8839202" cy="2460244"/>
          </a:xfrm>
          <a:prstGeom prst="rect">
            <a:avLst/>
          </a:prstGeom>
          <a:noFill/>
          <a:ln>
            <a:noFill/>
          </a:ln>
        </p:spPr>
      </p:pic>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9" name="Shape 1429"/>
        <p:cNvGrpSpPr/>
        <p:nvPr/>
      </p:nvGrpSpPr>
      <p:grpSpPr>
        <a:xfrm>
          <a:off x="0" y="0"/>
          <a:ext cx="0" cy="0"/>
          <a:chOff x="0" y="0"/>
          <a:chExt cx="0" cy="0"/>
        </a:xfrm>
      </p:grpSpPr>
      <p:sp>
        <p:nvSpPr>
          <p:cNvPr id="1430" name="Google Shape;1430;g20a70d3dc02_0_246"/>
          <p:cNvSpPr txBox="1"/>
          <p:nvPr>
            <p:ph type="title"/>
          </p:nvPr>
        </p:nvSpPr>
        <p:spPr>
          <a:xfrm>
            <a:off x="1278050" y="343200"/>
            <a:ext cx="6588000" cy="669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
              <a:t>PÁGINA INICIAL</a:t>
            </a:r>
            <a:endParaRPr/>
          </a:p>
        </p:txBody>
      </p:sp>
      <p:pic>
        <p:nvPicPr>
          <p:cNvPr id="1431" name="Google Shape;1431;g20a70d3dc02_0_246"/>
          <p:cNvPicPr preferRelativeResize="0"/>
          <p:nvPr/>
        </p:nvPicPr>
        <p:blipFill>
          <a:blip r:embed="rId3">
            <a:alphaModFix/>
          </a:blip>
          <a:stretch>
            <a:fillRect/>
          </a:stretch>
        </p:blipFill>
        <p:spPr>
          <a:xfrm>
            <a:off x="285605" y="1012200"/>
            <a:ext cx="8572790" cy="3826501"/>
          </a:xfrm>
          <a:prstGeom prst="rect">
            <a:avLst/>
          </a:prstGeom>
          <a:noFill/>
          <a:ln>
            <a:noFill/>
          </a:ln>
        </p:spPr>
      </p:pic>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5" name="Shape 1435"/>
        <p:cNvGrpSpPr/>
        <p:nvPr/>
      </p:nvGrpSpPr>
      <p:grpSpPr>
        <a:xfrm>
          <a:off x="0" y="0"/>
          <a:ext cx="0" cy="0"/>
          <a:chOff x="0" y="0"/>
          <a:chExt cx="0" cy="0"/>
        </a:xfrm>
      </p:grpSpPr>
      <p:sp>
        <p:nvSpPr>
          <p:cNvPr id="1436" name="Google Shape;1436;g20a70d3dc02_0_252"/>
          <p:cNvSpPr txBox="1"/>
          <p:nvPr>
            <p:ph idx="1" type="body"/>
          </p:nvPr>
        </p:nvSpPr>
        <p:spPr>
          <a:xfrm>
            <a:off x="4579525" y="2540600"/>
            <a:ext cx="3932700" cy="2130900"/>
          </a:xfrm>
          <a:prstGeom prst="rect">
            <a:avLst/>
          </a:prstGeom>
          <a:noFill/>
          <a:ln>
            <a:noFill/>
          </a:ln>
        </p:spPr>
        <p:txBody>
          <a:bodyPr anchorCtr="0" anchor="t" bIns="91425" lIns="91425" spcFirstLastPara="1" rIns="91425" wrap="square" tIns="91425">
            <a:noAutofit/>
          </a:bodyPr>
          <a:lstStyle/>
          <a:p>
            <a:pPr indent="0" lvl="0" marL="0" rtl="0" algn="just">
              <a:lnSpc>
                <a:spcPct val="100000"/>
              </a:lnSpc>
              <a:spcBef>
                <a:spcPts val="0"/>
              </a:spcBef>
              <a:spcAft>
                <a:spcPts val="0"/>
              </a:spcAft>
              <a:buSzPts val="1600"/>
              <a:buNone/>
            </a:pPr>
            <a:r>
              <a:rPr lang="en"/>
              <a:t>Conseguimos executar nossos contêineres, mas enfrentamos algumas dificuldades:</a:t>
            </a:r>
            <a:endParaRPr/>
          </a:p>
          <a:p>
            <a:pPr indent="0" lvl="0" marL="0" rtl="0" algn="just">
              <a:lnSpc>
                <a:spcPct val="100000"/>
              </a:lnSpc>
              <a:spcBef>
                <a:spcPts val="0"/>
              </a:spcBef>
              <a:spcAft>
                <a:spcPts val="0"/>
              </a:spcAft>
              <a:buNone/>
            </a:pPr>
            <a:r>
              <a:t/>
            </a:r>
            <a:endParaRPr/>
          </a:p>
          <a:p>
            <a:pPr indent="-330200" lvl="0" marL="457200" rtl="0" algn="just">
              <a:lnSpc>
                <a:spcPct val="100000"/>
              </a:lnSpc>
              <a:spcBef>
                <a:spcPts val="0"/>
              </a:spcBef>
              <a:spcAft>
                <a:spcPts val="0"/>
              </a:spcAft>
              <a:buSzPts val="1600"/>
              <a:buChar char="●"/>
            </a:pPr>
            <a:r>
              <a:rPr lang="en"/>
              <a:t>Execução em ordem dos contêineres</a:t>
            </a:r>
            <a:endParaRPr/>
          </a:p>
          <a:p>
            <a:pPr indent="-330200" lvl="0" marL="457200" rtl="0" algn="just">
              <a:lnSpc>
                <a:spcPct val="100000"/>
              </a:lnSpc>
              <a:spcBef>
                <a:spcPts val="0"/>
              </a:spcBef>
              <a:spcAft>
                <a:spcPts val="0"/>
              </a:spcAft>
              <a:buSzPts val="1600"/>
              <a:buChar char="●"/>
            </a:pPr>
            <a:r>
              <a:rPr lang="en"/>
              <a:t>Comandos muito extensos</a:t>
            </a:r>
            <a:endParaRPr/>
          </a:p>
          <a:p>
            <a:pPr indent="-330200" lvl="0" marL="457200" rtl="0" algn="just">
              <a:lnSpc>
                <a:spcPct val="100000"/>
              </a:lnSpc>
              <a:spcBef>
                <a:spcPts val="0"/>
              </a:spcBef>
              <a:spcAft>
                <a:spcPts val="0"/>
              </a:spcAft>
              <a:buSzPts val="1600"/>
              <a:buChar char="●"/>
            </a:pPr>
            <a:r>
              <a:rPr lang="en"/>
              <a:t>Lembrar de todas as configurações dos contêineres</a:t>
            </a:r>
            <a:endParaRPr/>
          </a:p>
          <a:p>
            <a:pPr indent="0" lvl="0" marL="0" rtl="0" algn="just">
              <a:lnSpc>
                <a:spcPct val="100000"/>
              </a:lnSpc>
              <a:spcBef>
                <a:spcPts val="0"/>
              </a:spcBef>
              <a:spcAft>
                <a:spcPts val="0"/>
              </a:spcAft>
              <a:buSzPts val="1600"/>
              <a:buNone/>
            </a:pPr>
            <a:r>
              <a:t/>
            </a:r>
            <a:endParaRPr/>
          </a:p>
        </p:txBody>
      </p:sp>
      <p:sp>
        <p:nvSpPr>
          <p:cNvPr id="1437" name="Google Shape;1437;g20a70d3dc02_0_252"/>
          <p:cNvSpPr txBox="1"/>
          <p:nvPr>
            <p:ph type="title"/>
          </p:nvPr>
        </p:nvSpPr>
        <p:spPr>
          <a:xfrm>
            <a:off x="3205550" y="1714800"/>
            <a:ext cx="5622300" cy="6690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2800"/>
              <a:buNone/>
            </a:pPr>
            <a:r>
              <a:rPr lang="en" sz="2500"/>
              <a:t>EXECUÇÃO DOS CONTÊINERES</a:t>
            </a:r>
            <a:endParaRPr sz="2500"/>
          </a:p>
        </p:txBody>
      </p:sp>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1" name="Shape 1441"/>
        <p:cNvGrpSpPr/>
        <p:nvPr/>
      </p:nvGrpSpPr>
      <p:grpSpPr>
        <a:xfrm>
          <a:off x="0" y="0"/>
          <a:ext cx="0" cy="0"/>
          <a:chOff x="0" y="0"/>
          <a:chExt cx="0" cy="0"/>
        </a:xfrm>
      </p:grpSpPr>
      <p:sp>
        <p:nvSpPr>
          <p:cNvPr id="1442" name="Google Shape;1442;g20a70d3dc02_0_257"/>
          <p:cNvSpPr txBox="1"/>
          <p:nvPr>
            <p:ph idx="1" type="body"/>
          </p:nvPr>
        </p:nvSpPr>
        <p:spPr>
          <a:xfrm>
            <a:off x="4401425" y="1997200"/>
            <a:ext cx="4187100" cy="27660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
              <a:t>O Docker possui uma ferramenta que nos permite coordenar a execução de múltiplos contêineres, facilitando a execução de serviços que pertencem </a:t>
            </a:r>
            <a:r>
              <a:rPr lang="en"/>
              <a:t>a um</a:t>
            </a:r>
            <a:r>
              <a:rPr lang="en"/>
              <a:t> mesmo contexto. Com ela, podemos criar e remover contêineres, túneis de rede e gerenciar configurações e volumes de uma maneira fácil.</a:t>
            </a:r>
            <a:endParaRPr/>
          </a:p>
          <a:p>
            <a:pPr indent="0" lvl="0" marL="0" rtl="0" algn="just">
              <a:spcBef>
                <a:spcPts val="0"/>
              </a:spcBef>
              <a:spcAft>
                <a:spcPts val="0"/>
              </a:spcAft>
              <a:buNone/>
            </a:pPr>
            <a:r>
              <a:t/>
            </a:r>
            <a:endParaRPr/>
          </a:p>
          <a:p>
            <a:pPr indent="0" lvl="0" marL="0" rtl="0" algn="just">
              <a:spcBef>
                <a:spcPts val="0"/>
              </a:spcBef>
              <a:spcAft>
                <a:spcPts val="0"/>
              </a:spcAft>
              <a:buNone/>
            </a:pPr>
            <a:r>
              <a:rPr lang="en"/>
              <a:t>Essa ferramenta é o </a:t>
            </a:r>
            <a:r>
              <a:rPr b="1" lang="en"/>
              <a:t>docker-compose </a:t>
            </a:r>
            <a:r>
              <a:rPr lang="en"/>
              <a:t>(ou </a:t>
            </a:r>
            <a:r>
              <a:rPr b="1" lang="en"/>
              <a:t>docker compose</a:t>
            </a:r>
            <a:r>
              <a:rPr lang="en"/>
              <a:t> a partir da versão </a:t>
            </a:r>
            <a:r>
              <a:rPr b="1" lang="en"/>
              <a:t>2</a:t>
            </a:r>
            <a:r>
              <a:rPr lang="en"/>
              <a:t>)</a:t>
            </a:r>
            <a:r>
              <a:rPr lang="en"/>
              <a:t>.</a:t>
            </a:r>
            <a:endParaRPr/>
          </a:p>
        </p:txBody>
      </p:sp>
      <p:sp>
        <p:nvSpPr>
          <p:cNvPr id="1443" name="Google Shape;1443;g20a70d3dc02_0_257"/>
          <p:cNvSpPr txBox="1"/>
          <p:nvPr>
            <p:ph type="title"/>
          </p:nvPr>
        </p:nvSpPr>
        <p:spPr>
          <a:xfrm>
            <a:off x="4431925" y="1323800"/>
            <a:ext cx="4187100" cy="6690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2800"/>
              <a:buNone/>
            </a:pPr>
            <a:r>
              <a:rPr lang="en"/>
              <a:t>COORDENAÇÃO</a:t>
            </a:r>
            <a:endParaRPr/>
          </a:p>
        </p:txBody>
      </p:sp>
      <p:sp>
        <p:nvSpPr>
          <p:cNvPr id="1444" name="Google Shape;1444;g20a70d3dc02_0_257"/>
          <p:cNvSpPr/>
          <p:nvPr/>
        </p:nvSpPr>
        <p:spPr>
          <a:xfrm>
            <a:off x="0" y="1476225"/>
            <a:ext cx="3224400" cy="27660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5" name="Google Shape;1445;g20a70d3dc02_0_257"/>
          <p:cNvSpPr/>
          <p:nvPr/>
        </p:nvSpPr>
        <p:spPr>
          <a:xfrm>
            <a:off x="1849175" y="1204300"/>
            <a:ext cx="808200" cy="324000"/>
          </a:xfrm>
          <a:prstGeom prst="rect">
            <a:avLst/>
          </a:prstGeom>
          <a:solidFill>
            <a:srgbClr val="D7073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6" name="Google Shape;1446;g20a70d3dc02_0_257"/>
          <p:cNvSpPr/>
          <p:nvPr/>
        </p:nvSpPr>
        <p:spPr>
          <a:xfrm>
            <a:off x="1434400" y="4195100"/>
            <a:ext cx="1160700" cy="324000"/>
          </a:xfrm>
          <a:prstGeom prst="rect">
            <a:avLst/>
          </a:prstGeom>
          <a:solidFill>
            <a:srgbClr val="4C67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447" name="Google Shape;1447;g20a70d3dc02_0_257"/>
          <p:cNvPicPr preferRelativeResize="0"/>
          <p:nvPr/>
        </p:nvPicPr>
        <p:blipFill>
          <a:blip r:embed="rId3">
            <a:alphaModFix/>
          </a:blip>
          <a:stretch>
            <a:fillRect/>
          </a:stretch>
        </p:blipFill>
        <p:spPr>
          <a:xfrm>
            <a:off x="0" y="1579037"/>
            <a:ext cx="3224400" cy="2565333"/>
          </a:xfrm>
          <a:prstGeom prst="rect">
            <a:avLst/>
          </a:prstGeom>
          <a:noFill/>
          <a:ln>
            <a:noFill/>
          </a:ln>
        </p:spPr>
      </p:pic>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1" name="Shape 1451"/>
        <p:cNvGrpSpPr/>
        <p:nvPr/>
      </p:nvGrpSpPr>
      <p:grpSpPr>
        <a:xfrm>
          <a:off x="0" y="0"/>
          <a:ext cx="0" cy="0"/>
          <a:chOff x="0" y="0"/>
          <a:chExt cx="0" cy="0"/>
        </a:xfrm>
      </p:grpSpPr>
      <p:sp>
        <p:nvSpPr>
          <p:cNvPr id="1452" name="Google Shape;1452;g20a70d3dc02_0_267"/>
          <p:cNvSpPr txBox="1"/>
          <p:nvPr>
            <p:ph type="title"/>
          </p:nvPr>
        </p:nvSpPr>
        <p:spPr>
          <a:xfrm>
            <a:off x="454800" y="2714625"/>
            <a:ext cx="8425200" cy="1012200"/>
          </a:xfrm>
          <a:prstGeom prst="rect">
            <a:avLst/>
          </a:prstGeom>
          <a:noFill/>
          <a:ln>
            <a:noFill/>
          </a:ln>
        </p:spPr>
        <p:txBody>
          <a:bodyPr anchorCtr="0" anchor="ctr" bIns="0" lIns="91425" spcFirstLastPara="1" rIns="91425" wrap="square" tIns="0">
            <a:noAutofit/>
          </a:bodyPr>
          <a:lstStyle/>
          <a:p>
            <a:pPr indent="0" lvl="0" marL="0" rtl="0" algn="ctr">
              <a:lnSpc>
                <a:spcPct val="100000"/>
              </a:lnSpc>
              <a:spcBef>
                <a:spcPts val="0"/>
              </a:spcBef>
              <a:spcAft>
                <a:spcPts val="0"/>
              </a:spcAft>
              <a:buSzPts val="3600"/>
              <a:buNone/>
            </a:pPr>
            <a:r>
              <a:rPr lang="en"/>
              <a:t>Conjunto de comandos de coordenação de contêineres</a:t>
            </a:r>
            <a:endParaRPr/>
          </a:p>
        </p:txBody>
      </p:sp>
      <p:sp>
        <p:nvSpPr>
          <p:cNvPr id="1453" name="Google Shape;1453;g20a70d3dc02_0_267"/>
          <p:cNvSpPr txBox="1"/>
          <p:nvPr>
            <p:ph idx="2" type="title"/>
          </p:nvPr>
        </p:nvSpPr>
        <p:spPr>
          <a:xfrm>
            <a:off x="454800" y="1628250"/>
            <a:ext cx="8425200" cy="1012200"/>
          </a:xfrm>
          <a:prstGeom prst="rect">
            <a:avLst/>
          </a:prstGeom>
          <a:noFill/>
          <a:ln>
            <a:noFill/>
          </a:ln>
        </p:spPr>
        <p:txBody>
          <a:bodyPr anchorCtr="0" anchor="b" bIns="0" lIns="91425" spcFirstLastPara="1" rIns="91425" wrap="square" tIns="0">
            <a:noAutofit/>
          </a:bodyPr>
          <a:lstStyle/>
          <a:p>
            <a:pPr indent="0" lvl="0" marL="0" rtl="0" algn="ctr">
              <a:lnSpc>
                <a:spcPct val="100000"/>
              </a:lnSpc>
              <a:spcBef>
                <a:spcPts val="0"/>
              </a:spcBef>
              <a:spcAft>
                <a:spcPts val="0"/>
              </a:spcAft>
              <a:buSzPts val="8000"/>
              <a:buNone/>
            </a:pPr>
            <a:r>
              <a:rPr lang="en" sz="7000"/>
              <a:t>docker</a:t>
            </a:r>
            <a:r>
              <a:rPr lang="en" sz="7000"/>
              <a:t> compose</a:t>
            </a:r>
            <a:endParaRPr sz="7000"/>
          </a:p>
        </p:txBody>
      </p:sp>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7" name="Shape 1457"/>
        <p:cNvGrpSpPr/>
        <p:nvPr/>
      </p:nvGrpSpPr>
      <p:grpSpPr>
        <a:xfrm>
          <a:off x="0" y="0"/>
          <a:ext cx="0" cy="0"/>
          <a:chOff x="0" y="0"/>
          <a:chExt cx="0" cy="0"/>
        </a:xfrm>
      </p:grpSpPr>
      <p:sp>
        <p:nvSpPr>
          <p:cNvPr id="1458" name="Google Shape;1458;g20a70d3dc02_0_272"/>
          <p:cNvSpPr txBox="1"/>
          <p:nvPr>
            <p:ph type="title"/>
          </p:nvPr>
        </p:nvSpPr>
        <p:spPr>
          <a:xfrm>
            <a:off x="454800" y="2714625"/>
            <a:ext cx="8425200" cy="1632600"/>
          </a:xfrm>
          <a:prstGeom prst="rect">
            <a:avLst/>
          </a:prstGeom>
          <a:noFill/>
          <a:ln>
            <a:noFill/>
          </a:ln>
        </p:spPr>
        <p:txBody>
          <a:bodyPr anchorCtr="0" anchor="ctr" bIns="0" lIns="91425" spcFirstLastPara="1" rIns="91425" wrap="square" tIns="0">
            <a:noAutofit/>
          </a:bodyPr>
          <a:lstStyle/>
          <a:p>
            <a:pPr indent="0" lvl="0" marL="0" rtl="0" algn="ctr">
              <a:lnSpc>
                <a:spcPct val="100000"/>
              </a:lnSpc>
              <a:spcBef>
                <a:spcPts val="0"/>
              </a:spcBef>
              <a:spcAft>
                <a:spcPts val="0"/>
              </a:spcAft>
              <a:buSzPts val="3600"/>
              <a:buNone/>
            </a:pPr>
            <a:r>
              <a:rPr lang="en"/>
              <a:t>Inicia a criação dos serviços, redes e execução dos contêineres</a:t>
            </a:r>
            <a:endParaRPr/>
          </a:p>
        </p:txBody>
      </p:sp>
      <p:sp>
        <p:nvSpPr>
          <p:cNvPr id="1459" name="Google Shape;1459;g20a70d3dc02_0_272"/>
          <p:cNvSpPr txBox="1"/>
          <p:nvPr>
            <p:ph idx="2" type="title"/>
          </p:nvPr>
        </p:nvSpPr>
        <p:spPr>
          <a:xfrm>
            <a:off x="454800" y="1628250"/>
            <a:ext cx="8425200" cy="1012200"/>
          </a:xfrm>
          <a:prstGeom prst="rect">
            <a:avLst/>
          </a:prstGeom>
          <a:noFill/>
          <a:ln>
            <a:noFill/>
          </a:ln>
        </p:spPr>
        <p:txBody>
          <a:bodyPr anchorCtr="0" anchor="b" bIns="0" lIns="91425" spcFirstLastPara="1" rIns="91425" wrap="square" tIns="0">
            <a:noAutofit/>
          </a:bodyPr>
          <a:lstStyle/>
          <a:p>
            <a:pPr indent="0" lvl="0" marL="0" rtl="0" algn="ctr">
              <a:lnSpc>
                <a:spcPct val="100000"/>
              </a:lnSpc>
              <a:spcBef>
                <a:spcPts val="0"/>
              </a:spcBef>
              <a:spcAft>
                <a:spcPts val="0"/>
              </a:spcAft>
              <a:buSzPts val="8000"/>
              <a:buNone/>
            </a:pPr>
            <a:r>
              <a:rPr lang="en" sz="7000"/>
              <a:t>d</a:t>
            </a:r>
            <a:r>
              <a:rPr lang="en" sz="7000"/>
              <a:t>ocker compose up</a:t>
            </a:r>
            <a:endParaRPr sz="7000"/>
          </a:p>
        </p:txBody>
      </p:sp>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3" name="Shape 1463"/>
        <p:cNvGrpSpPr/>
        <p:nvPr/>
      </p:nvGrpSpPr>
      <p:grpSpPr>
        <a:xfrm>
          <a:off x="0" y="0"/>
          <a:ext cx="0" cy="0"/>
          <a:chOff x="0" y="0"/>
          <a:chExt cx="0" cy="0"/>
        </a:xfrm>
      </p:grpSpPr>
      <p:sp>
        <p:nvSpPr>
          <p:cNvPr id="1464" name="Google Shape;1464;g20a70d3dc02_0_277"/>
          <p:cNvSpPr txBox="1"/>
          <p:nvPr>
            <p:ph type="title"/>
          </p:nvPr>
        </p:nvSpPr>
        <p:spPr>
          <a:xfrm>
            <a:off x="454800" y="2714625"/>
            <a:ext cx="8425200" cy="1168500"/>
          </a:xfrm>
          <a:prstGeom prst="rect">
            <a:avLst/>
          </a:prstGeom>
          <a:noFill/>
          <a:ln>
            <a:noFill/>
          </a:ln>
        </p:spPr>
        <p:txBody>
          <a:bodyPr anchorCtr="0" anchor="ctr" bIns="0" lIns="91425" spcFirstLastPara="1" rIns="91425" wrap="square" tIns="0">
            <a:noAutofit/>
          </a:bodyPr>
          <a:lstStyle/>
          <a:p>
            <a:pPr indent="0" lvl="0" marL="0" rtl="0" algn="ctr">
              <a:lnSpc>
                <a:spcPct val="100000"/>
              </a:lnSpc>
              <a:spcBef>
                <a:spcPts val="0"/>
              </a:spcBef>
              <a:spcAft>
                <a:spcPts val="0"/>
              </a:spcAft>
              <a:buSzPts val="3600"/>
              <a:buNone/>
            </a:pPr>
            <a:r>
              <a:rPr lang="en"/>
              <a:t>Inicia a remoção dos serviços e redes</a:t>
            </a:r>
            <a:endParaRPr/>
          </a:p>
        </p:txBody>
      </p:sp>
      <p:sp>
        <p:nvSpPr>
          <p:cNvPr id="1465" name="Google Shape;1465;g20a70d3dc02_0_277"/>
          <p:cNvSpPr txBox="1"/>
          <p:nvPr>
            <p:ph idx="2" type="title"/>
          </p:nvPr>
        </p:nvSpPr>
        <p:spPr>
          <a:xfrm>
            <a:off x="454800" y="1628250"/>
            <a:ext cx="8425200" cy="1012200"/>
          </a:xfrm>
          <a:prstGeom prst="rect">
            <a:avLst/>
          </a:prstGeom>
          <a:noFill/>
          <a:ln>
            <a:noFill/>
          </a:ln>
        </p:spPr>
        <p:txBody>
          <a:bodyPr anchorCtr="0" anchor="b" bIns="0" lIns="91425" spcFirstLastPara="1" rIns="91425" wrap="square" tIns="0">
            <a:noAutofit/>
          </a:bodyPr>
          <a:lstStyle/>
          <a:p>
            <a:pPr indent="0" lvl="0" marL="0" rtl="0" algn="ctr">
              <a:lnSpc>
                <a:spcPct val="100000"/>
              </a:lnSpc>
              <a:spcBef>
                <a:spcPts val="0"/>
              </a:spcBef>
              <a:spcAft>
                <a:spcPts val="0"/>
              </a:spcAft>
              <a:buSzPts val="8000"/>
              <a:buNone/>
            </a:pPr>
            <a:r>
              <a:rPr lang="en" sz="7000"/>
              <a:t>docker compose down</a:t>
            </a:r>
            <a:endParaRPr sz="70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 name="Shape 487"/>
        <p:cNvGrpSpPr/>
        <p:nvPr/>
      </p:nvGrpSpPr>
      <p:grpSpPr>
        <a:xfrm>
          <a:off x="0" y="0"/>
          <a:ext cx="0" cy="0"/>
          <a:chOff x="0" y="0"/>
          <a:chExt cx="0" cy="0"/>
        </a:xfrm>
      </p:grpSpPr>
      <p:sp>
        <p:nvSpPr>
          <p:cNvPr id="488" name="Google Shape;488;g253300b8278_0_149"/>
          <p:cNvSpPr txBox="1"/>
          <p:nvPr>
            <p:ph idx="1" type="subTitle"/>
          </p:nvPr>
        </p:nvSpPr>
        <p:spPr>
          <a:xfrm>
            <a:off x="5626675" y="1941425"/>
            <a:ext cx="3400500" cy="466200"/>
          </a:xfrm>
          <a:prstGeom prst="rect">
            <a:avLst/>
          </a:prstGeom>
        </p:spPr>
        <p:txBody>
          <a:bodyPr anchorCtr="0" anchor="t" bIns="91425" lIns="91425" spcFirstLastPara="1" rIns="91425" wrap="square" tIns="0">
            <a:noAutofit/>
          </a:bodyPr>
          <a:lstStyle/>
          <a:p>
            <a:pPr indent="0" lvl="0" marL="0" rtl="0" algn="l">
              <a:spcBef>
                <a:spcPts val="0"/>
              </a:spcBef>
              <a:spcAft>
                <a:spcPts val="0"/>
              </a:spcAft>
              <a:buNone/>
            </a:pPr>
            <a:r>
              <a:rPr lang="en">
                <a:solidFill>
                  <a:schemeClr val="lt1"/>
                </a:solidFill>
              </a:rPr>
              <a:t>Os contêineres são tratados como processos no servidor, consumindo menos recursos do que SO’s virtualizados.</a:t>
            </a:r>
            <a:endParaRPr>
              <a:solidFill>
                <a:schemeClr val="lt1"/>
              </a:solidFill>
            </a:endParaRPr>
          </a:p>
        </p:txBody>
      </p:sp>
      <p:sp>
        <p:nvSpPr>
          <p:cNvPr id="489" name="Google Shape;489;g253300b8278_0_149"/>
          <p:cNvSpPr txBox="1"/>
          <p:nvPr>
            <p:ph idx="2" type="subTitle"/>
          </p:nvPr>
        </p:nvSpPr>
        <p:spPr>
          <a:xfrm>
            <a:off x="120275" y="3151100"/>
            <a:ext cx="3400500" cy="468300"/>
          </a:xfrm>
          <a:prstGeom prst="rect">
            <a:avLst/>
          </a:prstGeom>
        </p:spPr>
        <p:txBody>
          <a:bodyPr anchorCtr="0" anchor="t" bIns="91425" lIns="91425" spcFirstLastPara="1" rIns="91425" wrap="square" tIns="0">
            <a:noAutofit/>
          </a:bodyPr>
          <a:lstStyle/>
          <a:p>
            <a:pPr indent="0" lvl="0" marL="0" rtl="0" algn="r">
              <a:spcBef>
                <a:spcPts val="0"/>
              </a:spcBef>
              <a:spcAft>
                <a:spcPts val="0"/>
              </a:spcAft>
              <a:buNone/>
            </a:pPr>
            <a:r>
              <a:rPr lang="en"/>
              <a:t>O Docker faz uso de </a:t>
            </a:r>
            <a:r>
              <a:rPr b="1" lang="en"/>
              <a:t>namespaces</a:t>
            </a:r>
            <a:r>
              <a:rPr lang="en"/>
              <a:t> para isolar os recursos usados para cada contêiner.</a:t>
            </a:r>
            <a:endParaRPr/>
          </a:p>
        </p:txBody>
      </p:sp>
      <p:sp>
        <p:nvSpPr>
          <p:cNvPr id="490" name="Google Shape;490;g253300b8278_0_149"/>
          <p:cNvSpPr txBox="1"/>
          <p:nvPr>
            <p:ph type="title"/>
          </p:nvPr>
        </p:nvSpPr>
        <p:spPr>
          <a:xfrm>
            <a:off x="610950" y="2794025"/>
            <a:ext cx="2910000" cy="263400"/>
          </a:xfrm>
          <a:prstGeom prst="rect">
            <a:avLst/>
          </a:prstGeom>
        </p:spPr>
        <p:txBody>
          <a:bodyPr anchorCtr="0" anchor="ctr" bIns="0" lIns="91425" spcFirstLastPara="1" rIns="91425" wrap="square" tIns="0">
            <a:noAutofit/>
          </a:bodyPr>
          <a:lstStyle/>
          <a:p>
            <a:pPr indent="0" lvl="0" marL="0" rtl="0" algn="r">
              <a:spcBef>
                <a:spcPts val="0"/>
              </a:spcBef>
              <a:spcAft>
                <a:spcPts val="0"/>
              </a:spcAft>
              <a:buNone/>
            </a:pPr>
            <a:r>
              <a:rPr lang="en"/>
              <a:t>Isolado</a:t>
            </a:r>
            <a:endParaRPr/>
          </a:p>
        </p:txBody>
      </p:sp>
      <p:sp>
        <p:nvSpPr>
          <p:cNvPr id="491" name="Google Shape;491;g253300b8278_0_149"/>
          <p:cNvSpPr txBox="1"/>
          <p:nvPr>
            <p:ph idx="3" type="title"/>
          </p:nvPr>
        </p:nvSpPr>
        <p:spPr>
          <a:xfrm>
            <a:off x="5626675" y="1582550"/>
            <a:ext cx="2395800" cy="265200"/>
          </a:xfrm>
          <a:prstGeom prst="rect">
            <a:avLst/>
          </a:prstGeom>
        </p:spPr>
        <p:txBody>
          <a:bodyPr anchorCtr="0" anchor="ctr" bIns="0" lIns="91425" spcFirstLastPara="1" rIns="91425" wrap="square" tIns="0">
            <a:noAutofit/>
          </a:bodyPr>
          <a:lstStyle/>
          <a:p>
            <a:pPr indent="0" lvl="0" marL="0" rtl="0" algn="l">
              <a:spcBef>
                <a:spcPts val="0"/>
              </a:spcBef>
              <a:spcAft>
                <a:spcPts val="0"/>
              </a:spcAft>
              <a:buNone/>
            </a:pPr>
            <a:r>
              <a:rPr lang="en"/>
              <a:t>Leve</a:t>
            </a:r>
            <a:endParaRPr/>
          </a:p>
        </p:txBody>
      </p:sp>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9" name="Shape 1469"/>
        <p:cNvGrpSpPr/>
        <p:nvPr/>
      </p:nvGrpSpPr>
      <p:grpSpPr>
        <a:xfrm>
          <a:off x="0" y="0"/>
          <a:ext cx="0" cy="0"/>
          <a:chOff x="0" y="0"/>
          <a:chExt cx="0" cy="0"/>
        </a:xfrm>
      </p:grpSpPr>
      <p:sp>
        <p:nvSpPr>
          <p:cNvPr id="1470" name="Google Shape;1470;g20a70d3dc02_0_282"/>
          <p:cNvSpPr txBox="1"/>
          <p:nvPr>
            <p:ph type="title"/>
          </p:nvPr>
        </p:nvSpPr>
        <p:spPr>
          <a:xfrm>
            <a:off x="454800" y="2714625"/>
            <a:ext cx="8425200" cy="1168500"/>
          </a:xfrm>
          <a:prstGeom prst="rect">
            <a:avLst/>
          </a:prstGeom>
          <a:noFill/>
          <a:ln>
            <a:noFill/>
          </a:ln>
        </p:spPr>
        <p:txBody>
          <a:bodyPr anchorCtr="0" anchor="ctr" bIns="0" lIns="91425" spcFirstLastPara="1" rIns="91425" wrap="square" tIns="0">
            <a:noAutofit/>
          </a:bodyPr>
          <a:lstStyle/>
          <a:p>
            <a:pPr indent="0" lvl="0" marL="0" rtl="0" algn="ctr">
              <a:lnSpc>
                <a:spcPct val="100000"/>
              </a:lnSpc>
              <a:spcBef>
                <a:spcPts val="0"/>
              </a:spcBef>
              <a:spcAft>
                <a:spcPts val="0"/>
              </a:spcAft>
              <a:buSzPts val="3600"/>
              <a:buNone/>
            </a:pPr>
            <a:r>
              <a:rPr lang="en"/>
              <a:t>Exibe todos os contêineres em execução</a:t>
            </a:r>
            <a:endParaRPr/>
          </a:p>
        </p:txBody>
      </p:sp>
      <p:sp>
        <p:nvSpPr>
          <p:cNvPr id="1471" name="Google Shape;1471;g20a70d3dc02_0_282"/>
          <p:cNvSpPr txBox="1"/>
          <p:nvPr>
            <p:ph idx="2" type="title"/>
          </p:nvPr>
        </p:nvSpPr>
        <p:spPr>
          <a:xfrm>
            <a:off x="454800" y="1628250"/>
            <a:ext cx="8425200" cy="1012200"/>
          </a:xfrm>
          <a:prstGeom prst="rect">
            <a:avLst/>
          </a:prstGeom>
          <a:noFill/>
          <a:ln>
            <a:noFill/>
          </a:ln>
        </p:spPr>
        <p:txBody>
          <a:bodyPr anchorCtr="0" anchor="b" bIns="0" lIns="91425" spcFirstLastPara="1" rIns="91425" wrap="square" tIns="0">
            <a:noAutofit/>
          </a:bodyPr>
          <a:lstStyle/>
          <a:p>
            <a:pPr indent="0" lvl="0" marL="0" rtl="0" algn="ctr">
              <a:lnSpc>
                <a:spcPct val="100000"/>
              </a:lnSpc>
              <a:spcBef>
                <a:spcPts val="0"/>
              </a:spcBef>
              <a:spcAft>
                <a:spcPts val="0"/>
              </a:spcAft>
              <a:buSzPts val="8000"/>
              <a:buNone/>
            </a:pPr>
            <a:r>
              <a:rPr lang="en" sz="7000"/>
              <a:t>docker compose ps</a:t>
            </a:r>
            <a:endParaRPr sz="7000"/>
          </a:p>
        </p:txBody>
      </p:sp>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5" name="Shape 1475"/>
        <p:cNvGrpSpPr/>
        <p:nvPr/>
      </p:nvGrpSpPr>
      <p:grpSpPr>
        <a:xfrm>
          <a:off x="0" y="0"/>
          <a:ext cx="0" cy="0"/>
          <a:chOff x="0" y="0"/>
          <a:chExt cx="0" cy="0"/>
        </a:xfrm>
      </p:grpSpPr>
      <p:sp>
        <p:nvSpPr>
          <p:cNvPr id="1476" name="Google Shape;1476;g20a70d3dc02_0_287"/>
          <p:cNvSpPr txBox="1"/>
          <p:nvPr>
            <p:ph type="title"/>
          </p:nvPr>
        </p:nvSpPr>
        <p:spPr>
          <a:xfrm>
            <a:off x="454800" y="2714625"/>
            <a:ext cx="8425200" cy="1168500"/>
          </a:xfrm>
          <a:prstGeom prst="rect">
            <a:avLst/>
          </a:prstGeom>
          <a:noFill/>
          <a:ln>
            <a:noFill/>
          </a:ln>
        </p:spPr>
        <p:txBody>
          <a:bodyPr anchorCtr="0" anchor="ctr" bIns="0" lIns="91425" spcFirstLastPara="1" rIns="91425" wrap="square" tIns="0">
            <a:noAutofit/>
          </a:bodyPr>
          <a:lstStyle/>
          <a:p>
            <a:pPr indent="0" lvl="0" marL="0" rtl="0" algn="ctr">
              <a:lnSpc>
                <a:spcPct val="100000"/>
              </a:lnSpc>
              <a:spcBef>
                <a:spcPts val="0"/>
              </a:spcBef>
              <a:spcAft>
                <a:spcPts val="0"/>
              </a:spcAft>
              <a:buSzPts val="3600"/>
              <a:buNone/>
            </a:pPr>
            <a:r>
              <a:rPr lang="en"/>
              <a:t>Reinicia os serviços</a:t>
            </a:r>
            <a:endParaRPr/>
          </a:p>
        </p:txBody>
      </p:sp>
      <p:sp>
        <p:nvSpPr>
          <p:cNvPr id="1477" name="Google Shape;1477;g20a70d3dc02_0_287"/>
          <p:cNvSpPr txBox="1"/>
          <p:nvPr>
            <p:ph idx="2" type="title"/>
          </p:nvPr>
        </p:nvSpPr>
        <p:spPr>
          <a:xfrm>
            <a:off x="454800" y="1628250"/>
            <a:ext cx="8425200" cy="1012200"/>
          </a:xfrm>
          <a:prstGeom prst="rect">
            <a:avLst/>
          </a:prstGeom>
          <a:noFill/>
          <a:ln>
            <a:noFill/>
          </a:ln>
        </p:spPr>
        <p:txBody>
          <a:bodyPr anchorCtr="0" anchor="b" bIns="0" lIns="91425" spcFirstLastPara="1" rIns="91425" wrap="square" tIns="0">
            <a:noAutofit/>
          </a:bodyPr>
          <a:lstStyle/>
          <a:p>
            <a:pPr indent="0" lvl="0" marL="0" rtl="0" algn="ctr">
              <a:lnSpc>
                <a:spcPct val="100000"/>
              </a:lnSpc>
              <a:spcBef>
                <a:spcPts val="0"/>
              </a:spcBef>
              <a:spcAft>
                <a:spcPts val="0"/>
              </a:spcAft>
              <a:buSzPts val="8000"/>
              <a:buNone/>
            </a:pPr>
            <a:r>
              <a:rPr lang="en" sz="7000"/>
              <a:t>docker compose restart</a:t>
            </a:r>
            <a:endParaRPr sz="7000"/>
          </a:p>
        </p:txBody>
      </p:sp>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1" name="Shape 1481"/>
        <p:cNvGrpSpPr/>
        <p:nvPr/>
      </p:nvGrpSpPr>
      <p:grpSpPr>
        <a:xfrm>
          <a:off x="0" y="0"/>
          <a:ext cx="0" cy="0"/>
          <a:chOff x="0" y="0"/>
          <a:chExt cx="0" cy="0"/>
        </a:xfrm>
      </p:grpSpPr>
      <p:sp>
        <p:nvSpPr>
          <p:cNvPr id="1482" name="Google Shape;1482;g20a70d3dc02_0_301"/>
          <p:cNvSpPr txBox="1"/>
          <p:nvPr>
            <p:ph idx="1" type="body"/>
          </p:nvPr>
        </p:nvSpPr>
        <p:spPr>
          <a:xfrm>
            <a:off x="4579525" y="2540600"/>
            <a:ext cx="3932700" cy="2130900"/>
          </a:xfrm>
          <a:prstGeom prst="rect">
            <a:avLst/>
          </a:prstGeom>
          <a:noFill/>
          <a:ln>
            <a:noFill/>
          </a:ln>
        </p:spPr>
        <p:txBody>
          <a:bodyPr anchorCtr="0" anchor="t" bIns="91425" lIns="91425" spcFirstLastPara="1" rIns="91425" wrap="square" tIns="91425">
            <a:noAutofit/>
          </a:bodyPr>
          <a:lstStyle/>
          <a:p>
            <a:pPr indent="0" lvl="0" marL="0" rtl="0" algn="just">
              <a:lnSpc>
                <a:spcPct val="100000"/>
              </a:lnSpc>
              <a:spcBef>
                <a:spcPts val="0"/>
              </a:spcBef>
              <a:spcAft>
                <a:spcPts val="0"/>
              </a:spcAft>
              <a:buNone/>
            </a:pPr>
            <a:r>
              <a:rPr lang="en"/>
              <a:t>Todas as configurações dos serviços, redes, uso de volumes e demais configurações ficam descritas em um arquivo chamado docker-compose.yml. É nesse arquivo que o Docker lê as configurações e inicia os serviços.</a:t>
            </a:r>
            <a:endParaRPr/>
          </a:p>
          <a:p>
            <a:pPr indent="0" lvl="0" marL="0" rtl="0" algn="just">
              <a:lnSpc>
                <a:spcPct val="100000"/>
              </a:lnSpc>
              <a:spcBef>
                <a:spcPts val="0"/>
              </a:spcBef>
              <a:spcAft>
                <a:spcPts val="0"/>
              </a:spcAft>
              <a:buSzPts val="1600"/>
              <a:buNone/>
            </a:pPr>
            <a:r>
              <a:t/>
            </a:r>
            <a:endParaRPr/>
          </a:p>
        </p:txBody>
      </p:sp>
      <p:sp>
        <p:nvSpPr>
          <p:cNvPr id="1483" name="Google Shape;1483;g20a70d3dc02_0_301"/>
          <p:cNvSpPr txBox="1"/>
          <p:nvPr>
            <p:ph type="title"/>
          </p:nvPr>
        </p:nvSpPr>
        <p:spPr>
          <a:xfrm>
            <a:off x="3205550" y="1714800"/>
            <a:ext cx="5622300" cy="6690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2800"/>
              <a:buNone/>
            </a:pPr>
            <a:r>
              <a:rPr lang="en" sz="2500"/>
              <a:t>DOCKER-COMPOSE.YML</a:t>
            </a:r>
            <a:endParaRPr sz="2500"/>
          </a:p>
        </p:txBody>
      </p:sp>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7" name="Shape 1487"/>
        <p:cNvGrpSpPr/>
        <p:nvPr/>
      </p:nvGrpSpPr>
      <p:grpSpPr>
        <a:xfrm>
          <a:off x="0" y="0"/>
          <a:ext cx="0" cy="0"/>
          <a:chOff x="0" y="0"/>
          <a:chExt cx="0" cy="0"/>
        </a:xfrm>
      </p:grpSpPr>
      <p:sp>
        <p:nvSpPr>
          <p:cNvPr id="1488" name="Google Shape;1488;g20a70d3dc02_0_306"/>
          <p:cNvSpPr txBox="1"/>
          <p:nvPr>
            <p:ph type="title"/>
          </p:nvPr>
        </p:nvSpPr>
        <p:spPr>
          <a:xfrm>
            <a:off x="1278050" y="343200"/>
            <a:ext cx="6588000" cy="669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
              <a:t>DOCKER-COMPOSE.YML</a:t>
            </a:r>
            <a:endParaRPr/>
          </a:p>
        </p:txBody>
      </p:sp>
      <p:sp>
        <p:nvSpPr>
          <p:cNvPr id="1489" name="Google Shape;1489;g20a70d3dc02_0_306"/>
          <p:cNvSpPr txBox="1"/>
          <p:nvPr/>
        </p:nvSpPr>
        <p:spPr>
          <a:xfrm>
            <a:off x="771250" y="1514700"/>
            <a:ext cx="1797600" cy="1997400"/>
          </a:xfrm>
          <a:prstGeom prst="rect">
            <a:avLst/>
          </a:prstGeom>
          <a:noFill/>
          <a:ln>
            <a:noFill/>
          </a:ln>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lang="en" sz="1800">
                <a:solidFill>
                  <a:srgbClr val="F92672"/>
                </a:solidFill>
                <a:latin typeface="Consolas"/>
                <a:ea typeface="Consolas"/>
                <a:cs typeface="Consolas"/>
                <a:sym typeface="Consolas"/>
              </a:rPr>
              <a:t>services</a:t>
            </a:r>
            <a:r>
              <a:rPr lang="en" sz="1800">
                <a:solidFill>
                  <a:srgbClr val="F8F8F2"/>
                </a:solidFill>
                <a:latin typeface="Consolas"/>
                <a:ea typeface="Consolas"/>
                <a:cs typeface="Consolas"/>
                <a:sym typeface="Consolas"/>
              </a:rPr>
              <a:t>:</a:t>
            </a:r>
            <a:endParaRPr sz="1800">
              <a:solidFill>
                <a:srgbClr val="F8F8F2"/>
              </a:solidFill>
              <a:latin typeface="Consolas"/>
              <a:ea typeface="Consolas"/>
              <a:cs typeface="Consolas"/>
              <a:sym typeface="Consolas"/>
            </a:endParaRPr>
          </a:p>
          <a:p>
            <a:pPr indent="0" lvl="0" marL="0" rtl="0" algn="l">
              <a:lnSpc>
                <a:spcPct val="135714"/>
              </a:lnSpc>
              <a:spcBef>
                <a:spcPts val="0"/>
              </a:spcBef>
              <a:spcAft>
                <a:spcPts val="0"/>
              </a:spcAft>
              <a:buNone/>
            </a:pPr>
            <a:r>
              <a:rPr lang="en" sz="1800">
                <a:solidFill>
                  <a:srgbClr val="F8F8F2"/>
                </a:solidFill>
                <a:latin typeface="Consolas"/>
                <a:ea typeface="Consolas"/>
                <a:cs typeface="Consolas"/>
                <a:sym typeface="Consolas"/>
              </a:rPr>
              <a:t>  </a:t>
            </a:r>
            <a:r>
              <a:rPr lang="en" sz="1800">
                <a:solidFill>
                  <a:srgbClr val="F92672"/>
                </a:solidFill>
                <a:latin typeface="Consolas"/>
                <a:ea typeface="Consolas"/>
                <a:cs typeface="Consolas"/>
                <a:sym typeface="Consolas"/>
              </a:rPr>
              <a:t>service_1</a:t>
            </a:r>
            <a:r>
              <a:rPr lang="en" sz="1800">
                <a:solidFill>
                  <a:srgbClr val="F8F8F2"/>
                </a:solidFill>
                <a:latin typeface="Consolas"/>
                <a:ea typeface="Consolas"/>
                <a:cs typeface="Consolas"/>
                <a:sym typeface="Consolas"/>
              </a:rPr>
              <a:t>:</a:t>
            </a:r>
            <a:endParaRPr sz="1800">
              <a:solidFill>
                <a:srgbClr val="F8F8F2"/>
              </a:solidFill>
              <a:latin typeface="Consolas"/>
              <a:ea typeface="Consolas"/>
              <a:cs typeface="Consolas"/>
              <a:sym typeface="Consolas"/>
            </a:endParaRPr>
          </a:p>
          <a:p>
            <a:pPr indent="0" lvl="0" marL="0" rtl="0" algn="l">
              <a:lnSpc>
                <a:spcPct val="135714"/>
              </a:lnSpc>
              <a:spcBef>
                <a:spcPts val="0"/>
              </a:spcBef>
              <a:spcAft>
                <a:spcPts val="0"/>
              </a:spcAft>
              <a:buNone/>
            </a:pPr>
            <a:r>
              <a:rPr lang="en" sz="1800">
                <a:solidFill>
                  <a:srgbClr val="F8F8F2"/>
                </a:solidFill>
                <a:latin typeface="Consolas"/>
                <a:ea typeface="Consolas"/>
                <a:cs typeface="Consolas"/>
                <a:sym typeface="Consolas"/>
              </a:rPr>
              <a:t>    </a:t>
            </a:r>
            <a:r>
              <a:rPr lang="en" sz="1800">
                <a:solidFill>
                  <a:srgbClr val="AE81FF"/>
                </a:solidFill>
                <a:latin typeface="Consolas"/>
                <a:ea typeface="Consolas"/>
                <a:cs typeface="Consolas"/>
                <a:sym typeface="Consolas"/>
              </a:rPr>
              <a:t>...</a:t>
            </a:r>
            <a:endParaRPr sz="1800">
              <a:solidFill>
                <a:srgbClr val="AE81FF"/>
              </a:solidFill>
              <a:latin typeface="Consolas"/>
              <a:ea typeface="Consolas"/>
              <a:cs typeface="Consolas"/>
              <a:sym typeface="Consolas"/>
            </a:endParaRPr>
          </a:p>
          <a:p>
            <a:pPr indent="0" lvl="0" marL="0" rtl="0" algn="l">
              <a:lnSpc>
                <a:spcPct val="135714"/>
              </a:lnSpc>
              <a:spcBef>
                <a:spcPts val="0"/>
              </a:spcBef>
              <a:spcAft>
                <a:spcPts val="0"/>
              </a:spcAft>
              <a:buNone/>
            </a:pPr>
            <a:r>
              <a:rPr lang="en" sz="1800">
                <a:solidFill>
                  <a:srgbClr val="F8F8F2"/>
                </a:solidFill>
                <a:latin typeface="Consolas"/>
                <a:ea typeface="Consolas"/>
                <a:cs typeface="Consolas"/>
                <a:sym typeface="Consolas"/>
              </a:rPr>
              <a:t>  </a:t>
            </a:r>
            <a:r>
              <a:rPr lang="en" sz="1800">
                <a:solidFill>
                  <a:srgbClr val="F92672"/>
                </a:solidFill>
                <a:latin typeface="Consolas"/>
                <a:ea typeface="Consolas"/>
                <a:cs typeface="Consolas"/>
                <a:sym typeface="Consolas"/>
              </a:rPr>
              <a:t>service_2</a:t>
            </a:r>
            <a:r>
              <a:rPr lang="en" sz="1800">
                <a:solidFill>
                  <a:srgbClr val="F8F8F2"/>
                </a:solidFill>
                <a:latin typeface="Consolas"/>
                <a:ea typeface="Consolas"/>
                <a:cs typeface="Consolas"/>
                <a:sym typeface="Consolas"/>
              </a:rPr>
              <a:t>:</a:t>
            </a:r>
            <a:endParaRPr sz="1800">
              <a:solidFill>
                <a:srgbClr val="F8F8F2"/>
              </a:solidFill>
              <a:latin typeface="Consolas"/>
              <a:ea typeface="Consolas"/>
              <a:cs typeface="Consolas"/>
              <a:sym typeface="Consolas"/>
            </a:endParaRPr>
          </a:p>
          <a:p>
            <a:pPr indent="0" lvl="0" marL="0" rtl="0" algn="l">
              <a:lnSpc>
                <a:spcPct val="135714"/>
              </a:lnSpc>
              <a:spcBef>
                <a:spcPts val="0"/>
              </a:spcBef>
              <a:spcAft>
                <a:spcPts val="0"/>
              </a:spcAft>
              <a:buNone/>
            </a:pPr>
            <a:r>
              <a:rPr lang="en" sz="1800">
                <a:solidFill>
                  <a:srgbClr val="F8F8F2"/>
                </a:solidFill>
                <a:latin typeface="Consolas"/>
                <a:ea typeface="Consolas"/>
                <a:cs typeface="Consolas"/>
                <a:sym typeface="Consolas"/>
              </a:rPr>
              <a:t>    </a:t>
            </a:r>
            <a:r>
              <a:rPr lang="en" sz="1800">
                <a:solidFill>
                  <a:srgbClr val="AE81FF"/>
                </a:solidFill>
                <a:latin typeface="Consolas"/>
                <a:ea typeface="Consolas"/>
                <a:cs typeface="Consolas"/>
                <a:sym typeface="Consolas"/>
              </a:rPr>
              <a:t>...</a:t>
            </a:r>
            <a:endParaRPr sz="1800">
              <a:solidFill>
                <a:srgbClr val="AE81FF"/>
              </a:solidFill>
              <a:latin typeface="Consolas"/>
              <a:ea typeface="Consolas"/>
              <a:cs typeface="Consolas"/>
              <a:sym typeface="Consolas"/>
            </a:endParaRPr>
          </a:p>
          <a:p>
            <a:pPr indent="0" lvl="0" marL="0" rtl="0" algn="l">
              <a:spcBef>
                <a:spcPts val="0"/>
              </a:spcBef>
              <a:spcAft>
                <a:spcPts val="0"/>
              </a:spcAft>
              <a:buNone/>
            </a:pPr>
            <a:r>
              <a:t/>
            </a:r>
            <a:endParaRPr sz="1800">
              <a:latin typeface="Anaheim"/>
              <a:ea typeface="Anaheim"/>
              <a:cs typeface="Anaheim"/>
              <a:sym typeface="Anaheim"/>
            </a:endParaRPr>
          </a:p>
        </p:txBody>
      </p:sp>
      <p:sp>
        <p:nvSpPr>
          <p:cNvPr id="1490" name="Google Shape;1490;g20a70d3dc02_0_306"/>
          <p:cNvSpPr txBox="1"/>
          <p:nvPr/>
        </p:nvSpPr>
        <p:spPr>
          <a:xfrm>
            <a:off x="3213675" y="1514700"/>
            <a:ext cx="2594100" cy="2114100"/>
          </a:xfrm>
          <a:prstGeom prst="rect">
            <a:avLst/>
          </a:prstGeom>
          <a:noFill/>
          <a:ln>
            <a:noFill/>
          </a:ln>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lang="en" sz="1800">
                <a:solidFill>
                  <a:srgbClr val="F92672"/>
                </a:solidFill>
                <a:latin typeface="Consolas"/>
                <a:ea typeface="Consolas"/>
                <a:cs typeface="Consolas"/>
                <a:sym typeface="Consolas"/>
              </a:rPr>
              <a:t>networks</a:t>
            </a:r>
            <a:r>
              <a:rPr lang="en" sz="1800">
                <a:solidFill>
                  <a:srgbClr val="F8F8F2"/>
                </a:solidFill>
                <a:latin typeface="Consolas"/>
                <a:ea typeface="Consolas"/>
                <a:cs typeface="Consolas"/>
                <a:sym typeface="Consolas"/>
              </a:rPr>
              <a:t>:</a:t>
            </a:r>
            <a:endParaRPr sz="1800">
              <a:solidFill>
                <a:srgbClr val="F8F8F2"/>
              </a:solidFill>
              <a:latin typeface="Consolas"/>
              <a:ea typeface="Consolas"/>
              <a:cs typeface="Consolas"/>
              <a:sym typeface="Consolas"/>
            </a:endParaRPr>
          </a:p>
          <a:p>
            <a:pPr indent="0" lvl="0" marL="0" rtl="0" algn="l">
              <a:lnSpc>
                <a:spcPct val="135714"/>
              </a:lnSpc>
              <a:spcBef>
                <a:spcPts val="0"/>
              </a:spcBef>
              <a:spcAft>
                <a:spcPts val="0"/>
              </a:spcAft>
              <a:buNone/>
            </a:pPr>
            <a:r>
              <a:rPr lang="en" sz="1800">
                <a:solidFill>
                  <a:srgbClr val="F8F8F2"/>
                </a:solidFill>
                <a:latin typeface="Consolas"/>
                <a:ea typeface="Consolas"/>
                <a:cs typeface="Consolas"/>
                <a:sym typeface="Consolas"/>
              </a:rPr>
              <a:t>  </a:t>
            </a:r>
            <a:r>
              <a:rPr lang="en" sz="1800">
                <a:solidFill>
                  <a:srgbClr val="F92672"/>
                </a:solidFill>
                <a:latin typeface="Consolas"/>
                <a:ea typeface="Consolas"/>
                <a:cs typeface="Consolas"/>
                <a:sym typeface="Consolas"/>
              </a:rPr>
              <a:t>rede_1</a:t>
            </a:r>
            <a:r>
              <a:rPr lang="en" sz="1800">
                <a:solidFill>
                  <a:srgbClr val="F8F8F2"/>
                </a:solidFill>
                <a:latin typeface="Consolas"/>
                <a:ea typeface="Consolas"/>
                <a:cs typeface="Consolas"/>
                <a:sym typeface="Consolas"/>
              </a:rPr>
              <a:t>:</a:t>
            </a:r>
            <a:endParaRPr sz="1800">
              <a:solidFill>
                <a:srgbClr val="F8F8F2"/>
              </a:solidFill>
              <a:latin typeface="Consolas"/>
              <a:ea typeface="Consolas"/>
              <a:cs typeface="Consolas"/>
              <a:sym typeface="Consolas"/>
            </a:endParaRPr>
          </a:p>
          <a:p>
            <a:pPr indent="0" lvl="0" marL="0" rtl="0" algn="l">
              <a:lnSpc>
                <a:spcPct val="135714"/>
              </a:lnSpc>
              <a:spcBef>
                <a:spcPts val="0"/>
              </a:spcBef>
              <a:spcAft>
                <a:spcPts val="0"/>
              </a:spcAft>
              <a:buNone/>
            </a:pPr>
            <a:r>
              <a:rPr lang="en" sz="1800">
                <a:solidFill>
                  <a:srgbClr val="F8F8F2"/>
                </a:solidFill>
                <a:latin typeface="Consolas"/>
                <a:ea typeface="Consolas"/>
                <a:cs typeface="Consolas"/>
                <a:sym typeface="Consolas"/>
              </a:rPr>
              <a:t>    </a:t>
            </a:r>
            <a:r>
              <a:rPr lang="en" sz="1800">
                <a:solidFill>
                  <a:srgbClr val="F92672"/>
                </a:solidFill>
                <a:latin typeface="Consolas"/>
                <a:ea typeface="Consolas"/>
                <a:cs typeface="Consolas"/>
                <a:sym typeface="Consolas"/>
              </a:rPr>
              <a:t>driver</a:t>
            </a:r>
            <a:r>
              <a:rPr lang="en" sz="1800">
                <a:solidFill>
                  <a:srgbClr val="F8F8F2"/>
                </a:solidFill>
                <a:latin typeface="Consolas"/>
                <a:ea typeface="Consolas"/>
                <a:cs typeface="Consolas"/>
                <a:sym typeface="Consolas"/>
              </a:rPr>
              <a:t>: </a:t>
            </a:r>
            <a:r>
              <a:rPr lang="en" sz="1800">
                <a:solidFill>
                  <a:srgbClr val="E6DB74"/>
                </a:solidFill>
                <a:latin typeface="Consolas"/>
                <a:ea typeface="Consolas"/>
                <a:cs typeface="Consolas"/>
                <a:sym typeface="Consolas"/>
              </a:rPr>
              <a:t>bridge</a:t>
            </a:r>
            <a:endParaRPr sz="1800">
              <a:solidFill>
                <a:srgbClr val="E6DB74"/>
              </a:solidFill>
              <a:latin typeface="Consolas"/>
              <a:ea typeface="Consolas"/>
              <a:cs typeface="Consolas"/>
              <a:sym typeface="Consolas"/>
            </a:endParaRPr>
          </a:p>
          <a:p>
            <a:pPr indent="0" lvl="0" marL="0" rtl="0" algn="l">
              <a:lnSpc>
                <a:spcPct val="135714"/>
              </a:lnSpc>
              <a:spcBef>
                <a:spcPts val="0"/>
              </a:spcBef>
              <a:spcAft>
                <a:spcPts val="0"/>
              </a:spcAft>
              <a:buNone/>
            </a:pPr>
            <a:r>
              <a:rPr lang="en" sz="1800">
                <a:solidFill>
                  <a:srgbClr val="F8F8F2"/>
                </a:solidFill>
                <a:latin typeface="Consolas"/>
                <a:ea typeface="Consolas"/>
                <a:cs typeface="Consolas"/>
                <a:sym typeface="Consolas"/>
              </a:rPr>
              <a:t>  </a:t>
            </a:r>
            <a:r>
              <a:rPr lang="en" sz="1800">
                <a:solidFill>
                  <a:srgbClr val="F92672"/>
                </a:solidFill>
                <a:latin typeface="Consolas"/>
                <a:ea typeface="Consolas"/>
                <a:cs typeface="Consolas"/>
                <a:sym typeface="Consolas"/>
              </a:rPr>
              <a:t>rede_2</a:t>
            </a:r>
            <a:r>
              <a:rPr lang="en" sz="1800">
                <a:solidFill>
                  <a:srgbClr val="F8F8F2"/>
                </a:solidFill>
                <a:latin typeface="Consolas"/>
                <a:ea typeface="Consolas"/>
                <a:cs typeface="Consolas"/>
                <a:sym typeface="Consolas"/>
              </a:rPr>
              <a:t>:</a:t>
            </a:r>
            <a:endParaRPr sz="1800">
              <a:solidFill>
                <a:srgbClr val="F8F8F2"/>
              </a:solidFill>
              <a:latin typeface="Consolas"/>
              <a:ea typeface="Consolas"/>
              <a:cs typeface="Consolas"/>
              <a:sym typeface="Consolas"/>
            </a:endParaRPr>
          </a:p>
          <a:p>
            <a:pPr indent="0" lvl="0" marL="0" rtl="0" algn="l">
              <a:lnSpc>
                <a:spcPct val="135714"/>
              </a:lnSpc>
              <a:spcBef>
                <a:spcPts val="0"/>
              </a:spcBef>
              <a:spcAft>
                <a:spcPts val="0"/>
              </a:spcAft>
              <a:buNone/>
            </a:pPr>
            <a:r>
              <a:rPr lang="en" sz="1800">
                <a:solidFill>
                  <a:srgbClr val="F8F8F2"/>
                </a:solidFill>
                <a:latin typeface="Consolas"/>
                <a:ea typeface="Consolas"/>
                <a:cs typeface="Consolas"/>
                <a:sym typeface="Consolas"/>
              </a:rPr>
              <a:t>    </a:t>
            </a:r>
            <a:r>
              <a:rPr lang="en" sz="1800">
                <a:solidFill>
                  <a:srgbClr val="F92672"/>
                </a:solidFill>
                <a:latin typeface="Consolas"/>
                <a:ea typeface="Consolas"/>
                <a:cs typeface="Consolas"/>
                <a:sym typeface="Consolas"/>
              </a:rPr>
              <a:t>driver</a:t>
            </a:r>
            <a:r>
              <a:rPr lang="en" sz="1800">
                <a:solidFill>
                  <a:srgbClr val="F8F8F2"/>
                </a:solidFill>
                <a:latin typeface="Consolas"/>
                <a:ea typeface="Consolas"/>
                <a:cs typeface="Consolas"/>
                <a:sym typeface="Consolas"/>
              </a:rPr>
              <a:t>: </a:t>
            </a:r>
            <a:r>
              <a:rPr lang="en" sz="1800">
                <a:solidFill>
                  <a:srgbClr val="AE81FF"/>
                </a:solidFill>
                <a:latin typeface="Consolas"/>
                <a:ea typeface="Consolas"/>
                <a:cs typeface="Consolas"/>
                <a:sym typeface="Consolas"/>
              </a:rPr>
              <a:t>null</a:t>
            </a:r>
            <a:endParaRPr sz="1800">
              <a:solidFill>
                <a:srgbClr val="F92672"/>
              </a:solidFill>
              <a:latin typeface="Consolas"/>
              <a:ea typeface="Consolas"/>
              <a:cs typeface="Consolas"/>
              <a:sym typeface="Consolas"/>
            </a:endParaRPr>
          </a:p>
        </p:txBody>
      </p:sp>
      <p:sp>
        <p:nvSpPr>
          <p:cNvPr id="1491" name="Google Shape;1491;g20a70d3dc02_0_306"/>
          <p:cNvSpPr txBox="1"/>
          <p:nvPr/>
        </p:nvSpPr>
        <p:spPr>
          <a:xfrm>
            <a:off x="6452600" y="1514700"/>
            <a:ext cx="1797600" cy="2114100"/>
          </a:xfrm>
          <a:prstGeom prst="rect">
            <a:avLst/>
          </a:prstGeom>
          <a:noFill/>
          <a:ln>
            <a:noFill/>
          </a:ln>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lang="en" sz="1800">
                <a:solidFill>
                  <a:srgbClr val="F92672"/>
                </a:solidFill>
                <a:latin typeface="Consolas"/>
                <a:ea typeface="Consolas"/>
                <a:cs typeface="Consolas"/>
                <a:sym typeface="Consolas"/>
              </a:rPr>
              <a:t>volumes</a:t>
            </a:r>
            <a:r>
              <a:rPr lang="en" sz="1800">
                <a:solidFill>
                  <a:srgbClr val="F8F8F2"/>
                </a:solidFill>
                <a:latin typeface="Consolas"/>
                <a:ea typeface="Consolas"/>
                <a:cs typeface="Consolas"/>
                <a:sym typeface="Consolas"/>
              </a:rPr>
              <a:t>:</a:t>
            </a:r>
            <a:endParaRPr sz="1800">
              <a:solidFill>
                <a:srgbClr val="F8F8F2"/>
              </a:solidFill>
              <a:latin typeface="Consolas"/>
              <a:ea typeface="Consolas"/>
              <a:cs typeface="Consolas"/>
              <a:sym typeface="Consolas"/>
            </a:endParaRPr>
          </a:p>
          <a:p>
            <a:pPr indent="0" lvl="0" marL="0" rtl="0" algn="l">
              <a:lnSpc>
                <a:spcPct val="135714"/>
              </a:lnSpc>
              <a:spcBef>
                <a:spcPts val="0"/>
              </a:spcBef>
              <a:spcAft>
                <a:spcPts val="0"/>
              </a:spcAft>
              <a:buNone/>
            </a:pPr>
            <a:r>
              <a:rPr lang="en" sz="1800">
                <a:solidFill>
                  <a:srgbClr val="F8F8F2"/>
                </a:solidFill>
                <a:latin typeface="Consolas"/>
                <a:ea typeface="Consolas"/>
                <a:cs typeface="Consolas"/>
                <a:sym typeface="Consolas"/>
              </a:rPr>
              <a:t>  </a:t>
            </a:r>
            <a:r>
              <a:rPr lang="en" sz="1800">
                <a:solidFill>
                  <a:srgbClr val="F92672"/>
                </a:solidFill>
                <a:latin typeface="Consolas"/>
                <a:ea typeface="Consolas"/>
                <a:cs typeface="Consolas"/>
                <a:sym typeface="Consolas"/>
              </a:rPr>
              <a:t>vol_1</a:t>
            </a:r>
            <a:r>
              <a:rPr lang="en" sz="1800">
                <a:solidFill>
                  <a:srgbClr val="F8F8F2"/>
                </a:solidFill>
                <a:latin typeface="Consolas"/>
                <a:ea typeface="Consolas"/>
                <a:cs typeface="Consolas"/>
                <a:sym typeface="Consolas"/>
              </a:rPr>
              <a:t>:</a:t>
            </a:r>
            <a:endParaRPr sz="1800">
              <a:solidFill>
                <a:srgbClr val="F8F8F2"/>
              </a:solidFill>
              <a:latin typeface="Consolas"/>
              <a:ea typeface="Consolas"/>
              <a:cs typeface="Consolas"/>
              <a:sym typeface="Consolas"/>
            </a:endParaRPr>
          </a:p>
          <a:p>
            <a:pPr indent="0" lvl="0" marL="0" rtl="0" algn="l">
              <a:lnSpc>
                <a:spcPct val="135714"/>
              </a:lnSpc>
              <a:spcBef>
                <a:spcPts val="0"/>
              </a:spcBef>
              <a:spcAft>
                <a:spcPts val="0"/>
              </a:spcAft>
              <a:buNone/>
            </a:pPr>
            <a:r>
              <a:rPr lang="en" sz="1800">
                <a:solidFill>
                  <a:srgbClr val="F8F8F2"/>
                </a:solidFill>
                <a:latin typeface="Consolas"/>
                <a:ea typeface="Consolas"/>
                <a:cs typeface="Consolas"/>
                <a:sym typeface="Consolas"/>
              </a:rPr>
              <a:t>    </a:t>
            </a:r>
            <a:r>
              <a:rPr lang="en" sz="1800">
                <a:solidFill>
                  <a:srgbClr val="AE81FF"/>
                </a:solidFill>
                <a:latin typeface="Consolas"/>
                <a:ea typeface="Consolas"/>
                <a:cs typeface="Consolas"/>
                <a:sym typeface="Consolas"/>
              </a:rPr>
              <a:t>...</a:t>
            </a:r>
            <a:endParaRPr sz="1800">
              <a:solidFill>
                <a:srgbClr val="AE81FF"/>
              </a:solidFill>
              <a:latin typeface="Consolas"/>
              <a:ea typeface="Consolas"/>
              <a:cs typeface="Consolas"/>
              <a:sym typeface="Consolas"/>
            </a:endParaRPr>
          </a:p>
          <a:p>
            <a:pPr indent="0" lvl="0" marL="0" rtl="0" algn="l">
              <a:lnSpc>
                <a:spcPct val="135714"/>
              </a:lnSpc>
              <a:spcBef>
                <a:spcPts val="0"/>
              </a:spcBef>
              <a:spcAft>
                <a:spcPts val="0"/>
              </a:spcAft>
              <a:buNone/>
            </a:pPr>
            <a:r>
              <a:rPr lang="en" sz="1800">
                <a:solidFill>
                  <a:srgbClr val="F8F8F2"/>
                </a:solidFill>
                <a:latin typeface="Consolas"/>
                <a:ea typeface="Consolas"/>
                <a:cs typeface="Consolas"/>
                <a:sym typeface="Consolas"/>
              </a:rPr>
              <a:t>  </a:t>
            </a:r>
            <a:r>
              <a:rPr lang="en" sz="1800">
                <a:solidFill>
                  <a:srgbClr val="F92672"/>
                </a:solidFill>
                <a:latin typeface="Consolas"/>
                <a:ea typeface="Consolas"/>
                <a:cs typeface="Consolas"/>
                <a:sym typeface="Consolas"/>
              </a:rPr>
              <a:t>vol_2</a:t>
            </a:r>
            <a:r>
              <a:rPr lang="en" sz="1800">
                <a:solidFill>
                  <a:srgbClr val="F8F8F2"/>
                </a:solidFill>
                <a:latin typeface="Consolas"/>
                <a:ea typeface="Consolas"/>
                <a:cs typeface="Consolas"/>
                <a:sym typeface="Consolas"/>
              </a:rPr>
              <a:t>:</a:t>
            </a:r>
            <a:endParaRPr sz="1800">
              <a:solidFill>
                <a:srgbClr val="F8F8F2"/>
              </a:solidFill>
              <a:latin typeface="Consolas"/>
              <a:ea typeface="Consolas"/>
              <a:cs typeface="Consolas"/>
              <a:sym typeface="Consolas"/>
            </a:endParaRPr>
          </a:p>
          <a:p>
            <a:pPr indent="0" lvl="0" marL="0" rtl="0" algn="l">
              <a:lnSpc>
                <a:spcPct val="135714"/>
              </a:lnSpc>
              <a:spcBef>
                <a:spcPts val="0"/>
              </a:spcBef>
              <a:spcAft>
                <a:spcPts val="0"/>
              </a:spcAft>
              <a:buNone/>
            </a:pPr>
            <a:r>
              <a:rPr lang="en" sz="1800">
                <a:solidFill>
                  <a:srgbClr val="F8F8F2"/>
                </a:solidFill>
                <a:latin typeface="Consolas"/>
                <a:ea typeface="Consolas"/>
                <a:cs typeface="Consolas"/>
                <a:sym typeface="Consolas"/>
              </a:rPr>
              <a:t>    </a:t>
            </a:r>
            <a:r>
              <a:rPr lang="en" sz="1800">
                <a:solidFill>
                  <a:srgbClr val="AE81FF"/>
                </a:solidFill>
                <a:latin typeface="Consolas"/>
                <a:ea typeface="Consolas"/>
                <a:cs typeface="Consolas"/>
                <a:sym typeface="Consolas"/>
              </a:rPr>
              <a:t>...</a:t>
            </a:r>
            <a:endParaRPr sz="1800">
              <a:solidFill>
                <a:srgbClr val="F92672"/>
              </a:solidFill>
              <a:latin typeface="Consolas"/>
              <a:ea typeface="Consolas"/>
              <a:cs typeface="Consolas"/>
              <a:sym typeface="Consolas"/>
            </a:endParaRPr>
          </a:p>
        </p:txBody>
      </p:sp>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5" name="Shape 1495"/>
        <p:cNvGrpSpPr/>
        <p:nvPr/>
      </p:nvGrpSpPr>
      <p:grpSpPr>
        <a:xfrm>
          <a:off x="0" y="0"/>
          <a:ext cx="0" cy="0"/>
          <a:chOff x="0" y="0"/>
          <a:chExt cx="0" cy="0"/>
        </a:xfrm>
      </p:grpSpPr>
      <p:sp>
        <p:nvSpPr>
          <p:cNvPr id="1496" name="Google Shape;1496;g20a70d3dc02_0_312"/>
          <p:cNvSpPr txBox="1"/>
          <p:nvPr>
            <p:ph idx="1" type="body"/>
          </p:nvPr>
        </p:nvSpPr>
        <p:spPr>
          <a:xfrm>
            <a:off x="4579525" y="2540600"/>
            <a:ext cx="3932700" cy="2130900"/>
          </a:xfrm>
          <a:prstGeom prst="rect">
            <a:avLst/>
          </a:prstGeom>
          <a:noFill/>
          <a:ln>
            <a:noFill/>
          </a:ln>
        </p:spPr>
        <p:txBody>
          <a:bodyPr anchorCtr="0" anchor="t" bIns="91425" lIns="91425" spcFirstLastPara="1" rIns="91425" wrap="square" tIns="91425">
            <a:noAutofit/>
          </a:bodyPr>
          <a:lstStyle/>
          <a:p>
            <a:pPr indent="0" lvl="0" marL="0" rtl="0" algn="just">
              <a:lnSpc>
                <a:spcPct val="100000"/>
              </a:lnSpc>
              <a:spcBef>
                <a:spcPts val="0"/>
              </a:spcBef>
              <a:spcAft>
                <a:spcPts val="0"/>
              </a:spcAft>
              <a:buNone/>
            </a:pPr>
            <a:r>
              <a:rPr lang="en"/>
              <a:t>Na seção </a:t>
            </a:r>
            <a:r>
              <a:rPr b="1" lang="en"/>
              <a:t>services</a:t>
            </a:r>
            <a:r>
              <a:rPr lang="en"/>
              <a:t> descrevemos todos os contêineres que iremos executar, configurando imagem base, construção através do Dockerfile, mapeamento de portas, volumes, redes e variáveis de ambiente utilizadas.</a:t>
            </a:r>
            <a:endParaRPr/>
          </a:p>
        </p:txBody>
      </p:sp>
      <p:sp>
        <p:nvSpPr>
          <p:cNvPr id="1497" name="Google Shape;1497;g20a70d3dc02_0_312"/>
          <p:cNvSpPr txBox="1"/>
          <p:nvPr>
            <p:ph type="title"/>
          </p:nvPr>
        </p:nvSpPr>
        <p:spPr>
          <a:xfrm>
            <a:off x="3205550" y="1714800"/>
            <a:ext cx="5622300" cy="6690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2800"/>
              <a:buNone/>
            </a:pPr>
            <a:r>
              <a:rPr lang="en" sz="2500"/>
              <a:t>SERVICES</a:t>
            </a:r>
            <a:endParaRPr sz="2500"/>
          </a:p>
        </p:txBody>
      </p:sp>
    </p:spTree>
  </p:cSld>
  <p:clrMapOvr>
    <a:masterClrMapping/>
  </p:clrMapOvr>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1" name="Shape 1501"/>
        <p:cNvGrpSpPr/>
        <p:nvPr/>
      </p:nvGrpSpPr>
      <p:grpSpPr>
        <a:xfrm>
          <a:off x="0" y="0"/>
          <a:ext cx="0" cy="0"/>
          <a:chOff x="0" y="0"/>
          <a:chExt cx="0" cy="0"/>
        </a:xfrm>
      </p:grpSpPr>
      <p:sp>
        <p:nvSpPr>
          <p:cNvPr id="1502" name="Google Shape;1502;g20a70d3dc02_0_317"/>
          <p:cNvSpPr txBox="1"/>
          <p:nvPr>
            <p:ph idx="1" type="body"/>
          </p:nvPr>
        </p:nvSpPr>
        <p:spPr>
          <a:xfrm>
            <a:off x="4579525" y="2540600"/>
            <a:ext cx="3932700" cy="2130900"/>
          </a:xfrm>
          <a:prstGeom prst="rect">
            <a:avLst/>
          </a:prstGeom>
          <a:noFill/>
          <a:ln>
            <a:noFill/>
          </a:ln>
        </p:spPr>
        <p:txBody>
          <a:bodyPr anchorCtr="0" anchor="t" bIns="91425" lIns="91425" spcFirstLastPara="1" rIns="91425" wrap="square" tIns="91425">
            <a:noAutofit/>
          </a:bodyPr>
          <a:lstStyle/>
          <a:p>
            <a:pPr indent="0" lvl="0" marL="0" rtl="0" algn="just">
              <a:lnSpc>
                <a:spcPct val="100000"/>
              </a:lnSpc>
              <a:spcBef>
                <a:spcPts val="0"/>
              </a:spcBef>
              <a:spcAft>
                <a:spcPts val="0"/>
              </a:spcAft>
              <a:buNone/>
            </a:pPr>
            <a:r>
              <a:rPr lang="en"/>
              <a:t>Na seção </a:t>
            </a:r>
            <a:r>
              <a:rPr b="1" lang="en"/>
              <a:t>networks</a:t>
            </a:r>
            <a:r>
              <a:rPr lang="en"/>
              <a:t> descrevemos as configurações de rede utilizadas pelos contêineres, configurando os nomes e os tipos de </a:t>
            </a:r>
            <a:r>
              <a:rPr b="1" lang="en"/>
              <a:t>driver</a:t>
            </a:r>
            <a:r>
              <a:rPr lang="en"/>
              <a:t> que serão utilizados.</a:t>
            </a:r>
            <a:endParaRPr/>
          </a:p>
        </p:txBody>
      </p:sp>
      <p:sp>
        <p:nvSpPr>
          <p:cNvPr id="1503" name="Google Shape;1503;g20a70d3dc02_0_317"/>
          <p:cNvSpPr txBox="1"/>
          <p:nvPr>
            <p:ph type="title"/>
          </p:nvPr>
        </p:nvSpPr>
        <p:spPr>
          <a:xfrm>
            <a:off x="3205550" y="1714800"/>
            <a:ext cx="5622300" cy="6690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2800"/>
              <a:buNone/>
            </a:pPr>
            <a:r>
              <a:rPr lang="en" sz="2500"/>
              <a:t>NETWORKS</a:t>
            </a:r>
            <a:endParaRPr sz="2500"/>
          </a:p>
        </p:txBody>
      </p:sp>
    </p:spTree>
  </p:cSld>
  <p:clrMapOvr>
    <a:masterClrMapping/>
  </p:clrMapOvr>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7" name="Shape 1507"/>
        <p:cNvGrpSpPr/>
        <p:nvPr/>
      </p:nvGrpSpPr>
      <p:grpSpPr>
        <a:xfrm>
          <a:off x="0" y="0"/>
          <a:ext cx="0" cy="0"/>
          <a:chOff x="0" y="0"/>
          <a:chExt cx="0" cy="0"/>
        </a:xfrm>
      </p:grpSpPr>
      <p:sp>
        <p:nvSpPr>
          <p:cNvPr id="1508" name="Google Shape;1508;g20a70d3dc02_0_322"/>
          <p:cNvSpPr txBox="1"/>
          <p:nvPr>
            <p:ph idx="1" type="body"/>
          </p:nvPr>
        </p:nvSpPr>
        <p:spPr>
          <a:xfrm>
            <a:off x="4579525" y="2540600"/>
            <a:ext cx="3932700" cy="2130900"/>
          </a:xfrm>
          <a:prstGeom prst="rect">
            <a:avLst/>
          </a:prstGeom>
          <a:noFill/>
          <a:ln>
            <a:noFill/>
          </a:ln>
        </p:spPr>
        <p:txBody>
          <a:bodyPr anchorCtr="0" anchor="t" bIns="91425" lIns="91425" spcFirstLastPara="1" rIns="91425" wrap="square" tIns="91425">
            <a:noAutofit/>
          </a:bodyPr>
          <a:lstStyle/>
          <a:p>
            <a:pPr indent="0" lvl="0" marL="0" rtl="0" algn="just">
              <a:lnSpc>
                <a:spcPct val="100000"/>
              </a:lnSpc>
              <a:spcBef>
                <a:spcPts val="0"/>
              </a:spcBef>
              <a:spcAft>
                <a:spcPts val="0"/>
              </a:spcAft>
              <a:buNone/>
            </a:pPr>
            <a:r>
              <a:rPr lang="en"/>
              <a:t>Na seção </a:t>
            </a:r>
            <a:r>
              <a:rPr b="1" lang="en"/>
              <a:t>volumes </a:t>
            </a:r>
            <a:r>
              <a:rPr lang="en"/>
              <a:t>descrevemos as configurações de volumes utilizados pelos serviços, como nomes e tamanhos de disco que os volumes ocuparão.</a:t>
            </a:r>
            <a:endParaRPr/>
          </a:p>
          <a:p>
            <a:pPr indent="0" lvl="0" marL="0" rtl="0" algn="just">
              <a:lnSpc>
                <a:spcPct val="100000"/>
              </a:lnSpc>
              <a:spcBef>
                <a:spcPts val="0"/>
              </a:spcBef>
              <a:spcAft>
                <a:spcPts val="0"/>
              </a:spcAft>
              <a:buNone/>
            </a:pPr>
            <a:r>
              <a:t/>
            </a:r>
            <a:endParaRPr/>
          </a:p>
          <a:p>
            <a:pPr indent="0" lvl="0" marL="0" rtl="0" algn="just">
              <a:lnSpc>
                <a:spcPct val="100000"/>
              </a:lnSpc>
              <a:spcBef>
                <a:spcPts val="0"/>
              </a:spcBef>
              <a:spcAft>
                <a:spcPts val="0"/>
              </a:spcAft>
              <a:buNone/>
            </a:pPr>
            <a:r>
              <a:rPr lang="en"/>
              <a:t>Diferente dos serviços e redes, quando a coordenação é encerrada, os volumes criados não são apagados.</a:t>
            </a:r>
            <a:endParaRPr/>
          </a:p>
        </p:txBody>
      </p:sp>
      <p:sp>
        <p:nvSpPr>
          <p:cNvPr id="1509" name="Google Shape;1509;g20a70d3dc02_0_322"/>
          <p:cNvSpPr txBox="1"/>
          <p:nvPr>
            <p:ph type="title"/>
          </p:nvPr>
        </p:nvSpPr>
        <p:spPr>
          <a:xfrm>
            <a:off x="3205550" y="1714800"/>
            <a:ext cx="5622300" cy="6690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2800"/>
              <a:buNone/>
            </a:pPr>
            <a:r>
              <a:rPr lang="en" sz="2500"/>
              <a:t>VOLUMES</a:t>
            </a:r>
            <a:endParaRPr sz="2500"/>
          </a:p>
        </p:txBody>
      </p:sp>
    </p:spTree>
  </p:cSld>
  <p:clrMapOvr>
    <a:masterClrMapping/>
  </p:clrMapOvr>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3" name="Shape 1513"/>
        <p:cNvGrpSpPr/>
        <p:nvPr/>
      </p:nvGrpSpPr>
      <p:grpSpPr>
        <a:xfrm>
          <a:off x="0" y="0"/>
          <a:ext cx="0" cy="0"/>
          <a:chOff x="0" y="0"/>
          <a:chExt cx="0" cy="0"/>
        </a:xfrm>
      </p:grpSpPr>
      <p:sp>
        <p:nvSpPr>
          <p:cNvPr id="1514" name="Google Shape;1514;g20a70d3dc02_0_292"/>
          <p:cNvSpPr txBox="1"/>
          <p:nvPr>
            <p:ph idx="1" type="body"/>
          </p:nvPr>
        </p:nvSpPr>
        <p:spPr>
          <a:xfrm>
            <a:off x="4401425" y="1997200"/>
            <a:ext cx="4187100" cy="27660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
              <a:t>Vamos recriar os nossos contêineres do MySQL e do PHPMyAdmin, agora utilizando a coordenação de contêineres para facilitar a execução dos serviços.</a:t>
            </a:r>
            <a:endParaRPr/>
          </a:p>
        </p:txBody>
      </p:sp>
      <p:sp>
        <p:nvSpPr>
          <p:cNvPr id="1515" name="Google Shape;1515;g20a70d3dc02_0_292"/>
          <p:cNvSpPr txBox="1"/>
          <p:nvPr>
            <p:ph type="title"/>
          </p:nvPr>
        </p:nvSpPr>
        <p:spPr>
          <a:xfrm>
            <a:off x="4431925" y="1323800"/>
            <a:ext cx="4187100" cy="6690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2800"/>
              <a:buNone/>
            </a:pPr>
            <a:r>
              <a:rPr lang="en"/>
              <a:t>HORA DE EXERCÍCIO</a:t>
            </a:r>
            <a:endParaRPr/>
          </a:p>
        </p:txBody>
      </p:sp>
      <p:sp>
        <p:nvSpPr>
          <p:cNvPr id="1516" name="Google Shape;1516;g20a70d3dc02_0_292"/>
          <p:cNvSpPr/>
          <p:nvPr/>
        </p:nvSpPr>
        <p:spPr>
          <a:xfrm>
            <a:off x="0" y="1476225"/>
            <a:ext cx="3224400" cy="27660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7" name="Google Shape;1517;g20a70d3dc02_0_292"/>
          <p:cNvSpPr/>
          <p:nvPr/>
        </p:nvSpPr>
        <p:spPr>
          <a:xfrm>
            <a:off x="1849175" y="1204300"/>
            <a:ext cx="808200" cy="324000"/>
          </a:xfrm>
          <a:prstGeom prst="rect">
            <a:avLst/>
          </a:prstGeom>
          <a:solidFill>
            <a:srgbClr val="D7073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8" name="Google Shape;1518;g20a70d3dc02_0_292"/>
          <p:cNvSpPr/>
          <p:nvPr/>
        </p:nvSpPr>
        <p:spPr>
          <a:xfrm>
            <a:off x="1434400" y="4195100"/>
            <a:ext cx="1160700" cy="324000"/>
          </a:xfrm>
          <a:prstGeom prst="rect">
            <a:avLst/>
          </a:prstGeom>
          <a:solidFill>
            <a:srgbClr val="4C67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519" name="Google Shape;1519;g20a70d3dc02_0_292"/>
          <p:cNvPicPr preferRelativeResize="0"/>
          <p:nvPr/>
        </p:nvPicPr>
        <p:blipFill rotWithShape="1">
          <a:blip r:embed="rId3">
            <a:alphaModFix/>
          </a:blip>
          <a:srcRect b="0" l="19852" r="0" t="0"/>
          <a:stretch/>
        </p:blipFill>
        <p:spPr>
          <a:xfrm>
            <a:off x="0" y="1573384"/>
            <a:ext cx="3224400" cy="2576637"/>
          </a:xfrm>
          <a:prstGeom prst="rect">
            <a:avLst/>
          </a:prstGeom>
          <a:noFill/>
          <a:ln>
            <a:noFill/>
          </a:ln>
        </p:spPr>
      </p:pic>
    </p:spTree>
  </p:cSld>
  <p:clrMapOvr>
    <a:masterClrMapping/>
  </p:clrMapOvr>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3" name="Shape 1523"/>
        <p:cNvGrpSpPr/>
        <p:nvPr/>
      </p:nvGrpSpPr>
      <p:grpSpPr>
        <a:xfrm>
          <a:off x="0" y="0"/>
          <a:ext cx="0" cy="0"/>
          <a:chOff x="0" y="0"/>
          <a:chExt cx="0" cy="0"/>
        </a:xfrm>
      </p:grpSpPr>
      <p:sp>
        <p:nvSpPr>
          <p:cNvPr id="1524" name="Google Shape;1524;g20a70d3dc02_0_327"/>
          <p:cNvSpPr txBox="1"/>
          <p:nvPr>
            <p:ph type="title"/>
          </p:nvPr>
        </p:nvSpPr>
        <p:spPr>
          <a:xfrm>
            <a:off x="1278050" y="343200"/>
            <a:ext cx="6588000" cy="669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
              <a:t>DOCKER-COMPOSE.YML</a:t>
            </a:r>
            <a:endParaRPr/>
          </a:p>
        </p:txBody>
      </p:sp>
      <p:sp>
        <p:nvSpPr>
          <p:cNvPr id="1525" name="Google Shape;1525;g20a70d3dc02_0_327"/>
          <p:cNvSpPr txBox="1"/>
          <p:nvPr/>
        </p:nvSpPr>
        <p:spPr>
          <a:xfrm>
            <a:off x="305175" y="1012200"/>
            <a:ext cx="3478800" cy="3809700"/>
          </a:xfrm>
          <a:prstGeom prst="rect">
            <a:avLst/>
          </a:prstGeom>
          <a:noFill/>
          <a:ln>
            <a:noFill/>
          </a:ln>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lang="en" sz="1300">
                <a:solidFill>
                  <a:srgbClr val="F92672"/>
                </a:solidFill>
                <a:latin typeface="Consolas"/>
                <a:ea typeface="Consolas"/>
                <a:cs typeface="Consolas"/>
                <a:sym typeface="Consolas"/>
              </a:rPr>
              <a:t>version</a:t>
            </a:r>
            <a:r>
              <a:rPr lang="en" sz="1300">
                <a:solidFill>
                  <a:srgbClr val="F8F8F2"/>
                </a:solidFill>
                <a:latin typeface="Consolas"/>
                <a:ea typeface="Consolas"/>
                <a:cs typeface="Consolas"/>
                <a:sym typeface="Consolas"/>
              </a:rPr>
              <a:t>: </a:t>
            </a:r>
            <a:r>
              <a:rPr lang="en" sz="1300">
                <a:solidFill>
                  <a:srgbClr val="E6DB74"/>
                </a:solidFill>
                <a:latin typeface="Consolas"/>
                <a:ea typeface="Consolas"/>
                <a:cs typeface="Consolas"/>
                <a:sym typeface="Consolas"/>
              </a:rPr>
              <a:t>'3'</a:t>
            </a:r>
            <a:endParaRPr sz="1300">
              <a:solidFill>
                <a:srgbClr val="E6DB74"/>
              </a:solidFill>
              <a:latin typeface="Consolas"/>
              <a:ea typeface="Consolas"/>
              <a:cs typeface="Consolas"/>
              <a:sym typeface="Consolas"/>
            </a:endParaRPr>
          </a:p>
          <a:p>
            <a:pPr indent="0" lvl="0" marL="0" rtl="0" algn="l">
              <a:lnSpc>
                <a:spcPct val="135714"/>
              </a:lnSpc>
              <a:spcBef>
                <a:spcPts val="0"/>
              </a:spcBef>
              <a:spcAft>
                <a:spcPts val="0"/>
              </a:spcAft>
              <a:buNone/>
            </a:pPr>
            <a:r>
              <a:t/>
            </a:r>
            <a:endParaRPr sz="1300">
              <a:solidFill>
                <a:srgbClr val="F8F8F2"/>
              </a:solidFill>
              <a:latin typeface="Consolas"/>
              <a:ea typeface="Consolas"/>
              <a:cs typeface="Consolas"/>
              <a:sym typeface="Consolas"/>
            </a:endParaRPr>
          </a:p>
          <a:p>
            <a:pPr indent="0" lvl="0" marL="0" rtl="0" algn="l">
              <a:lnSpc>
                <a:spcPct val="135714"/>
              </a:lnSpc>
              <a:spcBef>
                <a:spcPts val="0"/>
              </a:spcBef>
              <a:spcAft>
                <a:spcPts val="0"/>
              </a:spcAft>
              <a:buNone/>
            </a:pPr>
            <a:r>
              <a:rPr lang="en" sz="1300">
                <a:solidFill>
                  <a:srgbClr val="F92672"/>
                </a:solidFill>
                <a:latin typeface="Consolas"/>
                <a:ea typeface="Consolas"/>
                <a:cs typeface="Consolas"/>
                <a:sym typeface="Consolas"/>
              </a:rPr>
              <a:t>services</a:t>
            </a:r>
            <a:r>
              <a:rPr lang="en" sz="1300">
                <a:solidFill>
                  <a:srgbClr val="F8F8F2"/>
                </a:solidFill>
                <a:latin typeface="Consolas"/>
                <a:ea typeface="Consolas"/>
                <a:cs typeface="Consolas"/>
                <a:sym typeface="Consolas"/>
              </a:rPr>
              <a:t>:</a:t>
            </a:r>
            <a:endParaRPr sz="1300">
              <a:solidFill>
                <a:srgbClr val="F8F8F2"/>
              </a:solidFill>
              <a:latin typeface="Consolas"/>
              <a:ea typeface="Consolas"/>
              <a:cs typeface="Consolas"/>
              <a:sym typeface="Consolas"/>
            </a:endParaRPr>
          </a:p>
          <a:p>
            <a:pPr indent="0" lvl="0" marL="0" rtl="0" algn="l">
              <a:lnSpc>
                <a:spcPct val="135714"/>
              </a:lnSpc>
              <a:spcBef>
                <a:spcPts val="0"/>
              </a:spcBef>
              <a:spcAft>
                <a:spcPts val="0"/>
              </a:spcAft>
              <a:buNone/>
            </a:pPr>
            <a:r>
              <a:rPr lang="en" sz="1300">
                <a:solidFill>
                  <a:srgbClr val="F8F8F2"/>
                </a:solidFill>
                <a:latin typeface="Consolas"/>
                <a:ea typeface="Consolas"/>
                <a:cs typeface="Consolas"/>
                <a:sym typeface="Consolas"/>
              </a:rPr>
              <a:t>  </a:t>
            </a:r>
            <a:r>
              <a:rPr lang="en" sz="1300">
                <a:solidFill>
                  <a:srgbClr val="F92672"/>
                </a:solidFill>
                <a:latin typeface="Consolas"/>
                <a:ea typeface="Consolas"/>
                <a:cs typeface="Consolas"/>
                <a:sym typeface="Consolas"/>
              </a:rPr>
              <a:t>bdcontainer</a:t>
            </a:r>
            <a:r>
              <a:rPr lang="en" sz="1300">
                <a:solidFill>
                  <a:srgbClr val="F8F8F2"/>
                </a:solidFill>
                <a:latin typeface="Consolas"/>
                <a:ea typeface="Consolas"/>
                <a:cs typeface="Consolas"/>
                <a:sym typeface="Consolas"/>
              </a:rPr>
              <a:t>:</a:t>
            </a:r>
            <a:endParaRPr sz="1300">
              <a:solidFill>
                <a:srgbClr val="F8F8F2"/>
              </a:solidFill>
              <a:latin typeface="Consolas"/>
              <a:ea typeface="Consolas"/>
              <a:cs typeface="Consolas"/>
              <a:sym typeface="Consolas"/>
            </a:endParaRPr>
          </a:p>
          <a:p>
            <a:pPr indent="0" lvl="0" marL="0" rtl="0" algn="l">
              <a:lnSpc>
                <a:spcPct val="135714"/>
              </a:lnSpc>
              <a:spcBef>
                <a:spcPts val="0"/>
              </a:spcBef>
              <a:spcAft>
                <a:spcPts val="0"/>
              </a:spcAft>
              <a:buNone/>
            </a:pPr>
            <a:r>
              <a:rPr lang="en" sz="1300">
                <a:solidFill>
                  <a:srgbClr val="F8F8F2"/>
                </a:solidFill>
                <a:latin typeface="Consolas"/>
                <a:ea typeface="Consolas"/>
                <a:cs typeface="Consolas"/>
                <a:sym typeface="Consolas"/>
              </a:rPr>
              <a:t>    </a:t>
            </a:r>
            <a:r>
              <a:rPr lang="en" sz="1300">
                <a:solidFill>
                  <a:srgbClr val="F92672"/>
                </a:solidFill>
                <a:latin typeface="Consolas"/>
                <a:ea typeface="Consolas"/>
                <a:cs typeface="Consolas"/>
                <a:sym typeface="Consolas"/>
              </a:rPr>
              <a:t>container_name</a:t>
            </a:r>
            <a:r>
              <a:rPr lang="en" sz="1300">
                <a:solidFill>
                  <a:srgbClr val="F8F8F2"/>
                </a:solidFill>
                <a:latin typeface="Consolas"/>
                <a:ea typeface="Consolas"/>
                <a:cs typeface="Consolas"/>
                <a:sym typeface="Consolas"/>
              </a:rPr>
              <a:t>: </a:t>
            </a:r>
            <a:r>
              <a:rPr lang="en" sz="1300">
                <a:solidFill>
                  <a:srgbClr val="E6DB74"/>
                </a:solidFill>
                <a:latin typeface="Consolas"/>
                <a:ea typeface="Consolas"/>
                <a:cs typeface="Consolas"/>
                <a:sym typeface="Consolas"/>
              </a:rPr>
              <a:t>bdcontainer</a:t>
            </a:r>
            <a:endParaRPr sz="1300">
              <a:solidFill>
                <a:srgbClr val="E6DB74"/>
              </a:solidFill>
              <a:latin typeface="Consolas"/>
              <a:ea typeface="Consolas"/>
              <a:cs typeface="Consolas"/>
              <a:sym typeface="Consolas"/>
            </a:endParaRPr>
          </a:p>
          <a:p>
            <a:pPr indent="0" lvl="0" marL="0" rtl="0" algn="l">
              <a:lnSpc>
                <a:spcPct val="135714"/>
              </a:lnSpc>
              <a:spcBef>
                <a:spcPts val="0"/>
              </a:spcBef>
              <a:spcAft>
                <a:spcPts val="0"/>
              </a:spcAft>
              <a:buNone/>
            </a:pPr>
            <a:r>
              <a:rPr lang="en" sz="1300">
                <a:solidFill>
                  <a:srgbClr val="F8F8F2"/>
                </a:solidFill>
                <a:latin typeface="Consolas"/>
                <a:ea typeface="Consolas"/>
                <a:cs typeface="Consolas"/>
                <a:sym typeface="Consolas"/>
              </a:rPr>
              <a:t>    </a:t>
            </a:r>
            <a:r>
              <a:rPr lang="en" sz="1300">
                <a:solidFill>
                  <a:srgbClr val="F92672"/>
                </a:solidFill>
                <a:latin typeface="Consolas"/>
                <a:ea typeface="Consolas"/>
                <a:cs typeface="Consolas"/>
                <a:sym typeface="Consolas"/>
              </a:rPr>
              <a:t>image</a:t>
            </a:r>
            <a:r>
              <a:rPr lang="en" sz="1300">
                <a:solidFill>
                  <a:srgbClr val="F8F8F2"/>
                </a:solidFill>
                <a:latin typeface="Consolas"/>
                <a:ea typeface="Consolas"/>
                <a:cs typeface="Consolas"/>
                <a:sym typeface="Consolas"/>
              </a:rPr>
              <a:t>: </a:t>
            </a:r>
            <a:r>
              <a:rPr lang="en" sz="1300">
                <a:solidFill>
                  <a:srgbClr val="E6DB74"/>
                </a:solidFill>
                <a:latin typeface="Consolas"/>
                <a:ea typeface="Consolas"/>
                <a:cs typeface="Consolas"/>
                <a:sym typeface="Consolas"/>
              </a:rPr>
              <a:t>mysql:latest</a:t>
            </a:r>
            <a:endParaRPr sz="1300">
              <a:solidFill>
                <a:srgbClr val="E6DB74"/>
              </a:solidFill>
              <a:latin typeface="Consolas"/>
              <a:ea typeface="Consolas"/>
              <a:cs typeface="Consolas"/>
              <a:sym typeface="Consolas"/>
            </a:endParaRPr>
          </a:p>
          <a:p>
            <a:pPr indent="0" lvl="0" marL="0" rtl="0" algn="l">
              <a:lnSpc>
                <a:spcPct val="135714"/>
              </a:lnSpc>
              <a:spcBef>
                <a:spcPts val="0"/>
              </a:spcBef>
              <a:spcAft>
                <a:spcPts val="0"/>
              </a:spcAft>
              <a:buNone/>
            </a:pPr>
            <a:r>
              <a:rPr lang="en" sz="1300">
                <a:solidFill>
                  <a:srgbClr val="F8F8F2"/>
                </a:solidFill>
                <a:latin typeface="Consolas"/>
                <a:ea typeface="Consolas"/>
                <a:cs typeface="Consolas"/>
                <a:sym typeface="Consolas"/>
              </a:rPr>
              <a:t>    </a:t>
            </a:r>
            <a:r>
              <a:rPr lang="en" sz="1300">
                <a:solidFill>
                  <a:srgbClr val="F92672"/>
                </a:solidFill>
                <a:latin typeface="Consolas"/>
                <a:ea typeface="Consolas"/>
                <a:cs typeface="Consolas"/>
                <a:sym typeface="Consolas"/>
              </a:rPr>
              <a:t>ports</a:t>
            </a:r>
            <a:r>
              <a:rPr lang="en" sz="1300">
                <a:solidFill>
                  <a:srgbClr val="F8F8F2"/>
                </a:solidFill>
                <a:latin typeface="Consolas"/>
                <a:ea typeface="Consolas"/>
                <a:cs typeface="Consolas"/>
                <a:sym typeface="Consolas"/>
              </a:rPr>
              <a:t>:</a:t>
            </a:r>
            <a:endParaRPr sz="1300">
              <a:solidFill>
                <a:srgbClr val="F8F8F2"/>
              </a:solidFill>
              <a:latin typeface="Consolas"/>
              <a:ea typeface="Consolas"/>
              <a:cs typeface="Consolas"/>
              <a:sym typeface="Consolas"/>
            </a:endParaRPr>
          </a:p>
          <a:p>
            <a:pPr indent="0" lvl="0" marL="0" rtl="0" algn="l">
              <a:lnSpc>
                <a:spcPct val="135714"/>
              </a:lnSpc>
              <a:spcBef>
                <a:spcPts val="0"/>
              </a:spcBef>
              <a:spcAft>
                <a:spcPts val="0"/>
              </a:spcAft>
              <a:buNone/>
            </a:pPr>
            <a:r>
              <a:rPr lang="en" sz="1300">
                <a:solidFill>
                  <a:srgbClr val="F8F8F2"/>
                </a:solidFill>
                <a:latin typeface="Consolas"/>
                <a:ea typeface="Consolas"/>
                <a:cs typeface="Consolas"/>
                <a:sym typeface="Consolas"/>
              </a:rPr>
              <a:t>      - </a:t>
            </a:r>
            <a:r>
              <a:rPr lang="en" sz="1300">
                <a:solidFill>
                  <a:srgbClr val="E6DB74"/>
                </a:solidFill>
                <a:latin typeface="Consolas"/>
                <a:ea typeface="Consolas"/>
                <a:cs typeface="Consolas"/>
                <a:sym typeface="Consolas"/>
              </a:rPr>
              <a:t>3306:3306</a:t>
            </a:r>
            <a:endParaRPr sz="1300">
              <a:solidFill>
                <a:srgbClr val="E6DB74"/>
              </a:solidFill>
              <a:latin typeface="Consolas"/>
              <a:ea typeface="Consolas"/>
              <a:cs typeface="Consolas"/>
              <a:sym typeface="Consolas"/>
            </a:endParaRPr>
          </a:p>
          <a:p>
            <a:pPr indent="0" lvl="0" marL="0" rtl="0" algn="l">
              <a:lnSpc>
                <a:spcPct val="135714"/>
              </a:lnSpc>
              <a:spcBef>
                <a:spcPts val="0"/>
              </a:spcBef>
              <a:spcAft>
                <a:spcPts val="0"/>
              </a:spcAft>
              <a:buNone/>
            </a:pPr>
            <a:r>
              <a:rPr lang="en" sz="1300">
                <a:solidFill>
                  <a:srgbClr val="F8F8F2"/>
                </a:solidFill>
                <a:latin typeface="Consolas"/>
                <a:ea typeface="Consolas"/>
                <a:cs typeface="Consolas"/>
                <a:sym typeface="Consolas"/>
              </a:rPr>
              <a:t>    </a:t>
            </a:r>
            <a:r>
              <a:rPr lang="en" sz="1300">
                <a:solidFill>
                  <a:srgbClr val="F92672"/>
                </a:solidFill>
                <a:latin typeface="Consolas"/>
                <a:ea typeface="Consolas"/>
                <a:cs typeface="Consolas"/>
                <a:sym typeface="Consolas"/>
              </a:rPr>
              <a:t>environment</a:t>
            </a:r>
            <a:r>
              <a:rPr lang="en" sz="1300">
                <a:solidFill>
                  <a:srgbClr val="F8F8F2"/>
                </a:solidFill>
                <a:latin typeface="Consolas"/>
                <a:ea typeface="Consolas"/>
                <a:cs typeface="Consolas"/>
                <a:sym typeface="Consolas"/>
              </a:rPr>
              <a:t>:</a:t>
            </a:r>
            <a:endParaRPr sz="1300">
              <a:solidFill>
                <a:srgbClr val="F8F8F2"/>
              </a:solidFill>
              <a:latin typeface="Consolas"/>
              <a:ea typeface="Consolas"/>
              <a:cs typeface="Consolas"/>
              <a:sym typeface="Consolas"/>
            </a:endParaRPr>
          </a:p>
          <a:p>
            <a:pPr indent="0" lvl="0" marL="0" rtl="0" algn="l">
              <a:lnSpc>
                <a:spcPct val="135714"/>
              </a:lnSpc>
              <a:spcBef>
                <a:spcPts val="0"/>
              </a:spcBef>
              <a:spcAft>
                <a:spcPts val="0"/>
              </a:spcAft>
              <a:buNone/>
            </a:pPr>
            <a:r>
              <a:rPr lang="en" sz="1300">
                <a:solidFill>
                  <a:srgbClr val="F8F8F2"/>
                </a:solidFill>
                <a:latin typeface="Consolas"/>
                <a:ea typeface="Consolas"/>
                <a:cs typeface="Consolas"/>
                <a:sym typeface="Consolas"/>
              </a:rPr>
              <a:t>      - </a:t>
            </a:r>
            <a:r>
              <a:rPr lang="en" sz="1300">
                <a:solidFill>
                  <a:srgbClr val="E6DB74"/>
                </a:solidFill>
                <a:latin typeface="Consolas"/>
                <a:ea typeface="Consolas"/>
                <a:cs typeface="Consolas"/>
                <a:sym typeface="Consolas"/>
              </a:rPr>
              <a:t>MYSQL_ROOT_PASSWORD=pass2023</a:t>
            </a:r>
            <a:endParaRPr sz="1300">
              <a:solidFill>
                <a:srgbClr val="E6DB74"/>
              </a:solidFill>
              <a:latin typeface="Consolas"/>
              <a:ea typeface="Consolas"/>
              <a:cs typeface="Consolas"/>
              <a:sym typeface="Consolas"/>
            </a:endParaRPr>
          </a:p>
          <a:p>
            <a:pPr indent="0" lvl="0" marL="0" rtl="0" algn="l">
              <a:lnSpc>
                <a:spcPct val="135714"/>
              </a:lnSpc>
              <a:spcBef>
                <a:spcPts val="0"/>
              </a:spcBef>
              <a:spcAft>
                <a:spcPts val="0"/>
              </a:spcAft>
              <a:buNone/>
            </a:pPr>
            <a:r>
              <a:rPr lang="en" sz="1300">
                <a:solidFill>
                  <a:srgbClr val="F8F8F2"/>
                </a:solidFill>
                <a:latin typeface="Consolas"/>
                <a:ea typeface="Consolas"/>
                <a:cs typeface="Consolas"/>
                <a:sym typeface="Consolas"/>
              </a:rPr>
              <a:t>    </a:t>
            </a:r>
            <a:r>
              <a:rPr lang="en" sz="1300">
                <a:solidFill>
                  <a:srgbClr val="F92672"/>
                </a:solidFill>
                <a:latin typeface="Consolas"/>
                <a:ea typeface="Consolas"/>
                <a:cs typeface="Consolas"/>
                <a:sym typeface="Consolas"/>
              </a:rPr>
              <a:t>volumes</a:t>
            </a:r>
            <a:r>
              <a:rPr lang="en" sz="1300">
                <a:solidFill>
                  <a:srgbClr val="F8F8F2"/>
                </a:solidFill>
                <a:latin typeface="Consolas"/>
                <a:ea typeface="Consolas"/>
                <a:cs typeface="Consolas"/>
                <a:sym typeface="Consolas"/>
              </a:rPr>
              <a:t>:</a:t>
            </a:r>
            <a:endParaRPr sz="1300">
              <a:solidFill>
                <a:srgbClr val="F8F8F2"/>
              </a:solidFill>
              <a:latin typeface="Consolas"/>
              <a:ea typeface="Consolas"/>
              <a:cs typeface="Consolas"/>
              <a:sym typeface="Consolas"/>
            </a:endParaRPr>
          </a:p>
          <a:p>
            <a:pPr indent="0" lvl="0" marL="0" rtl="0" algn="l">
              <a:lnSpc>
                <a:spcPct val="135714"/>
              </a:lnSpc>
              <a:spcBef>
                <a:spcPts val="0"/>
              </a:spcBef>
              <a:spcAft>
                <a:spcPts val="0"/>
              </a:spcAft>
              <a:buNone/>
            </a:pPr>
            <a:r>
              <a:rPr lang="en" sz="1300">
                <a:solidFill>
                  <a:srgbClr val="F8F8F2"/>
                </a:solidFill>
                <a:latin typeface="Consolas"/>
                <a:ea typeface="Consolas"/>
                <a:cs typeface="Consolas"/>
                <a:sym typeface="Consolas"/>
              </a:rPr>
              <a:t>      - </a:t>
            </a:r>
            <a:r>
              <a:rPr lang="en" sz="1300">
                <a:solidFill>
                  <a:srgbClr val="E6DB74"/>
                </a:solidFill>
                <a:latin typeface="Consolas"/>
                <a:ea typeface="Consolas"/>
                <a:cs typeface="Consolas"/>
                <a:sym typeface="Consolas"/>
              </a:rPr>
              <a:t>vol_mysql:/var/lib/mysql</a:t>
            </a:r>
            <a:endParaRPr sz="1300">
              <a:solidFill>
                <a:srgbClr val="E6DB74"/>
              </a:solidFill>
              <a:latin typeface="Consolas"/>
              <a:ea typeface="Consolas"/>
              <a:cs typeface="Consolas"/>
              <a:sym typeface="Consolas"/>
            </a:endParaRPr>
          </a:p>
          <a:p>
            <a:pPr indent="0" lvl="0" marL="0" rtl="0" algn="l">
              <a:lnSpc>
                <a:spcPct val="135714"/>
              </a:lnSpc>
              <a:spcBef>
                <a:spcPts val="0"/>
              </a:spcBef>
              <a:spcAft>
                <a:spcPts val="0"/>
              </a:spcAft>
              <a:buNone/>
            </a:pPr>
            <a:r>
              <a:rPr lang="en" sz="1300">
                <a:solidFill>
                  <a:srgbClr val="F8F8F2"/>
                </a:solidFill>
                <a:latin typeface="Consolas"/>
                <a:ea typeface="Consolas"/>
                <a:cs typeface="Consolas"/>
                <a:sym typeface="Consolas"/>
              </a:rPr>
              <a:t>    </a:t>
            </a:r>
            <a:r>
              <a:rPr lang="en" sz="1300">
                <a:solidFill>
                  <a:srgbClr val="F92672"/>
                </a:solidFill>
                <a:latin typeface="Consolas"/>
                <a:ea typeface="Consolas"/>
                <a:cs typeface="Consolas"/>
                <a:sym typeface="Consolas"/>
              </a:rPr>
              <a:t>networks</a:t>
            </a:r>
            <a:r>
              <a:rPr lang="en" sz="1300">
                <a:solidFill>
                  <a:srgbClr val="F8F8F2"/>
                </a:solidFill>
                <a:latin typeface="Consolas"/>
                <a:ea typeface="Consolas"/>
                <a:cs typeface="Consolas"/>
                <a:sym typeface="Consolas"/>
              </a:rPr>
              <a:t>:</a:t>
            </a:r>
            <a:endParaRPr sz="1300">
              <a:solidFill>
                <a:srgbClr val="F8F8F2"/>
              </a:solidFill>
              <a:latin typeface="Consolas"/>
              <a:ea typeface="Consolas"/>
              <a:cs typeface="Consolas"/>
              <a:sym typeface="Consolas"/>
            </a:endParaRPr>
          </a:p>
          <a:p>
            <a:pPr indent="0" lvl="0" marL="0" rtl="0" algn="l">
              <a:lnSpc>
                <a:spcPct val="135714"/>
              </a:lnSpc>
              <a:spcBef>
                <a:spcPts val="0"/>
              </a:spcBef>
              <a:spcAft>
                <a:spcPts val="0"/>
              </a:spcAft>
              <a:buNone/>
            </a:pPr>
            <a:r>
              <a:rPr lang="en" sz="1300">
                <a:solidFill>
                  <a:srgbClr val="F8F8F2"/>
                </a:solidFill>
                <a:latin typeface="Consolas"/>
                <a:ea typeface="Consolas"/>
                <a:cs typeface="Consolas"/>
                <a:sym typeface="Consolas"/>
              </a:rPr>
              <a:t>      - </a:t>
            </a:r>
            <a:r>
              <a:rPr lang="en" sz="1300">
                <a:solidFill>
                  <a:srgbClr val="E6DB74"/>
                </a:solidFill>
                <a:latin typeface="Consolas"/>
                <a:ea typeface="Consolas"/>
                <a:cs typeface="Consolas"/>
                <a:sym typeface="Consolas"/>
              </a:rPr>
              <a:t>rede_bd</a:t>
            </a:r>
            <a:endParaRPr sz="1300">
              <a:latin typeface="Anaheim"/>
              <a:ea typeface="Anaheim"/>
              <a:cs typeface="Anaheim"/>
              <a:sym typeface="Anaheim"/>
            </a:endParaRPr>
          </a:p>
        </p:txBody>
      </p:sp>
      <p:sp>
        <p:nvSpPr>
          <p:cNvPr id="1526" name="Google Shape;1526;g20a70d3dc02_0_327"/>
          <p:cNvSpPr txBox="1"/>
          <p:nvPr/>
        </p:nvSpPr>
        <p:spPr>
          <a:xfrm>
            <a:off x="3751925" y="1342750"/>
            <a:ext cx="3295800" cy="3479100"/>
          </a:xfrm>
          <a:prstGeom prst="rect">
            <a:avLst/>
          </a:prstGeom>
          <a:noFill/>
          <a:ln>
            <a:noFill/>
          </a:ln>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lang="en" sz="1200">
                <a:solidFill>
                  <a:srgbClr val="F92672"/>
                </a:solidFill>
                <a:latin typeface="Consolas"/>
                <a:ea typeface="Consolas"/>
                <a:cs typeface="Consolas"/>
                <a:sym typeface="Consolas"/>
              </a:rPr>
              <a:t>bdguicontainer</a:t>
            </a: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indent="0" lvl="0" marL="0" rtl="0" algn="l">
              <a:lnSpc>
                <a:spcPct val="135714"/>
              </a:lnSpc>
              <a:spcBef>
                <a:spcPts val="0"/>
              </a:spcBef>
              <a:spcAft>
                <a:spcPts val="0"/>
              </a:spcAft>
              <a:buNone/>
            </a:pPr>
            <a:r>
              <a:rPr lang="en" sz="1200">
                <a:solidFill>
                  <a:srgbClr val="F8F8F2"/>
                </a:solidFill>
                <a:latin typeface="Consolas"/>
                <a:ea typeface="Consolas"/>
                <a:cs typeface="Consolas"/>
                <a:sym typeface="Consolas"/>
              </a:rPr>
              <a:t>    </a:t>
            </a:r>
            <a:r>
              <a:rPr lang="en" sz="1200">
                <a:solidFill>
                  <a:srgbClr val="F92672"/>
                </a:solidFill>
                <a:latin typeface="Consolas"/>
                <a:ea typeface="Consolas"/>
                <a:cs typeface="Consolas"/>
                <a:sym typeface="Consolas"/>
              </a:rPr>
              <a:t>container_name</a:t>
            </a:r>
            <a:r>
              <a:rPr lang="en" sz="1200">
                <a:solidFill>
                  <a:srgbClr val="F8F8F2"/>
                </a:solidFill>
                <a:latin typeface="Consolas"/>
                <a:ea typeface="Consolas"/>
                <a:cs typeface="Consolas"/>
                <a:sym typeface="Consolas"/>
              </a:rPr>
              <a:t>: </a:t>
            </a:r>
            <a:r>
              <a:rPr lang="en" sz="1200">
                <a:solidFill>
                  <a:srgbClr val="E6DB74"/>
                </a:solidFill>
                <a:latin typeface="Consolas"/>
                <a:ea typeface="Consolas"/>
                <a:cs typeface="Consolas"/>
                <a:sym typeface="Consolas"/>
              </a:rPr>
              <a:t>bdguicontainer</a:t>
            </a:r>
            <a:endParaRPr sz="1200">
              <a:solidFill>
                <a:srgbClr val="E6DB74"/>
              </a:solidFill>
              <a:latin typeface="Consolas"/>
              <a:ea typeface="Consolas"/>
              <a:cs typeface="Consolas"/>
              <a:sym typeface="Consolas"/>
            </a:endParaRPr>
          </a:p>
          <a:p>
            <a:pPr indent="0" lvl="0" marL="0" rtl="0" algn="l">
              <a:lnSpc>
                <a:spcPct val="135714"/>
              </a:lnSpc>
              <a:spcBef>
                <a:spcPts val="0"/>
              </a:spcBef>
              <a:spcAft>
                <a:spcPts val="0"/>
              </a:spcAft>
              <a:buNone/>
            </a:pPr>
            <a:r>
              <a:rPr lang="en" sz="1200">
                <a:solidFill>
                  <a:srgbClr val="F8F8F2"/>
                </a:solidFill>
                <a:latin typeface="Consolas"/>
                <a:ea typeface="Consolas"/>
                <a:cs typeface="Consolas"/>
                <a:sym typeface="Consolas"/>
              </a:rPr>
              <a:t>    </a:t>
            </a:r>
            <a:r>
              <a:rPr lang="en" sz="1200">
                <a:solidFill>
                  <a:srgbClr val="F92672"/>
                </a:solidFill>
                <a:latin typeface="Consolas"/>
                <a:ea typeface="Consolas"/>
                <a:cs typeface="Consolas"/>
                <a:sym typeface="Consolas"/>
              </a:rPr>
              <a:t>image</a:t>
            </a:r>
            <a:r>
              <a:rPr lang="en" sz="1200">
                <a:solidFill>
                  <a:srgbClr val="F8F8F2"/>
                </a:solidFill>
                <a:latin typeface="Consolas"/>
                <a:ea typeface="Consolas"/>
                <a:cs typeface="Consolas"/>
                <a:sym typeface="Consolas"/>
              </a:rPr>
              <a:t>: </a:t>
            </a:r>
            <a:r>
              <a:rPr lang="en" sz="1200">
                <a:solidFill>
                  <a:srgbClr val="E6DB74"/>
                </a:solidFill>
                <a:latin typeface="Consolas"/>
                <a:ea typeface="Consolas"/>
                <a:cs typeface="Consolas"/>
                <a:sym typeface="Consolas"/>
              </a:rPr>
              <a:t>phpmyadmin:latest</a:t>
            </a:r>
            <a:endParaRPr sz="1200">
              <a:solidFill>
                <a:srgbClr val="E6DB74"/>
              </a:solidFill>
              <a:latin typeface="Consolas"/>
              <a:ea typeface="Consolas"/>
              <a:cs typeface="Consolas"/>
              <a:sym typeface="Consolas"/>
            </a:endParaRPr>
          </a:p>
          <a:p>
            <a:pPr indent="0" lvl="0" marL="0" rtl="0" algn="l">
              <a:lnSpc>
                <a:spcPct val="135714"/>
              </a:lnSpc>
              <a:spcBef>
                <a:spcPts val="0"/>
              </a:spcBef>
              <a:spcAft>
                <a:spcPts val="0"/>
              </a:spcAft>
              <a:buNone/>
            </a:pPr>
            <a:r>
              <a:rPr lang="en" sz="1200">
                <a:solidFill>
                  <a:srgbClr val="F8F8F2"/>
                </a:solidFill>
                <a:latin typeface="Consolas"/>
                <a:ea typeface="Consolas"/>
                <a:cs typeface="Consolas"/>
                <a:sym typeface="Consolas"/>
              </a:rPr>
              <a:t>    </a:t>
            </a:r>
            <a:r>
              <a:rPr lang="en" sz="1200">
                <a:solidFill>
                  <a:srgbClr val="F92672"/>
                </a:solidFill>
                <a:latin typeface="Consolas"/>
                <a:ea typeface="Consolas"/>
                <a:cs typeface="Consolas"/>
                <a:sym typeface="Consolas"/>
              </a:rPr>
              <a:t>ports</a:t>
            </a: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indent="0" lvl="0" marL="0" rtl="0" algn="l">
              <a:lnSpc>
                <a:spcPct val="135714"/>
              </a:lnSpc>
              <a:spcBef>
                <a:spcPts val="0"/>
              </a:spcBef>
              <a:spcAft>
                <a:spcPts val="0"/>
              </a:spcAft>
              <a:buNone/>
            </a:pPr>
            <a:r>
              <a:rPr lang="en" sz="1200">
                <a:solidFill>
                  <a:srgbClr val="F8F8F2"/>
                </a:solidFill>
                <a:latin typeface="Consolas"/>
                <a:ea typeface="Consolas"/>
                <a:cs typeface="Consolas"/>
                <a:sym typeface="Consolas"/>
              </a:rPr>
              <a:t>      - </a:t>
            </a:r>
            <a:r>
              <a:rPr lang="en" sz="1200">
                <a:solidFill>
                  <a:srgbClr val="E6DB74"/>
                </a:solidFill>
                <a:latin typeface="Consolas"/>
                <a:ea typeface="Consolas"/>
                <a:cs typeface="Consolas"/>
                <a:sym typeface="Consolas"/>
              </a:rPr>
              <a:t>8080:80</a:t>
            </a:r>
            <a:endParaRPr sz="1200">
              <a:solidFill>
                <a:srgbClr val="E6DB74"/>
              </a:solidFill>
              <a:latin typeface="Consolas"/>
              <a:ea typeface="Consolas"/>
              <a:cs typeface="Consolas"/>
              <a:sym typeface="Consolas"/>
            </a:endParaRPr>
          </a:p>
          <a:p>
            <a:pPr indent="0" lvl="0" marL="0" rtl="0" algn="l">
              <a:lnSpc>
                <a:spcPct val="135714"/>
              </a:lnSpc>
              <a:spcBef>
                <a:spcPts val="0"/>
              </a:spcBef>
              <a:spcAft>
                <a:spcPts val="0"/>
              </a:spcAft>
              <a:buNone/>
            </a:pPr>
            <a:r>
              <a:rPr lang="en" sz="1200">
                <a:solidFill>
                  <a:srgbClr val="F8F8F2"/>
                </a:solidFill>
                <a:latin typeface="Consolas"/>
                <a:ea typeface="Consolas"/>
                <a:cs typeface="Consolas"/>
                <a:sym typeface="Consolas"/>
              </a:rPr>
              <a:t>    </a:t>
            </a:r>
            <a:r>
              <a:rPr lang="en" sz="1200">
                <a:solidFill>
                  <a:srgbClr val="F92672"/>
                </a:solidFill>
                <a:latin typeface="Consolas"/>
                <a:ea typeface="Consolas"/>
                <a:cs typeface="Consolas"/>
                <a:sym typeface="Consolas"/>
              </a:rPr>
              <a:t>environment</a:t>
            </a: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indent="0" lvl="0" marL="0" rtl="0" algn="l">
              <a:lnSpc>
                <a:spcPct val="135714"/>
              </a:lnSpc>
              <a:spcBef>
                <a:spcPts val="0"/>
              </a:spcBef>
              <a:spcAft>
                <a:spcPts val="0"/>
              </a:spcAft>
              <a:buNone/>
            </a:pPr>
            <a:r>
              <a:rPr lang="en" sz="1200">
                <a:solidFill>
                  <a:srgbClr val="F8F8F2"/>
                </a:solidFill>
                <a:latin typeface="Consolas"/>
                <a:ea typeface="Consolas"/>
                <a:cs typeface="Consolas"/>
                <a:sym typeface="Consolas"/>
              </a:rPr>
              <a:t>      - </a:t>
            </a:r>
            <a:r>
              <a:rPr lang="en" sz="1200">
                <a:solidFill>
                  <a:srgbClr val="E6DB74"/>
                </a:solidFill>
                <a:latin typeface="Consolas"/>
                <a:ea typeface="Consolas"/>
                <a:cs typeface="Consolas"/>
                <a:sym typeface="Consolas"/>
              </a:rPr>
              <a:t>PMA_HOST=bdcontainer</a:t>
            </a:r>
            <a:endParaRPr sz="1200">
              <a:solidFill>
                <a:srgbClr val="E6DB74"/>
              </a:solidFill>
              <a:latin typeface="Consolas"/>
              <a:ea typeface="Consolas"/>
              <a:cs typeface="Consolas"/>
              <a:sym typeface="Consolas"/>
            </a:endParaRPr>
          </a:p>
          <a:p>
            <a:pPr indent="0" lvl="0" marL="0" rtl="0" algn="l">
              <a:lnSpc>
                <a:spcPct val="135714"/>
              </a:lnSpc>
              <a:spcBef>
                <a:spcPts val="0"/>
              </a:spcBef>
              <a:spcAft>
                <a:spcPts val="0"/>
              </a:spcAft>
              <a:buNone/>
            </a:pPr>
            <a:r>
              <a:rPr lang="en" sz="1200">
                <a:solidFill>
                  <a:srgbClr val="F8F8F2"/>
                </a:solidFill>
                <a:latin typeface="Consolas"/>
                <a:ea typeface="Consolas"/>
                <a:cs typeface="Consolas"/>
                <a:sym typeface="Consolas"/>
              </a:rPr>
              <a:t>      - </a:t>
            </a:r>
            <a:r>
              <a:rPr lang="en" sz="1200">
                <a:solidFill>
                  <a:srgbClr val="E6DB74"/>
                </a:solidFill>
                <a:latin typeface="Consolas"/>
                <a:ea typeface="Consolas"/>
                <a:cs typeface="Consolas"/>
                <a:sym typeface="Consolas"/>
              </a:rPr>
              <a:t>PMA_PORT=3306</a:t>
            </a:r>
            <a:endParaRPr sz="1200">
              <a:solidFill>
                <a:srgbClr val="E6DB74"/>
              </a:solidFill>
              <a:latin typeface="Consolas"/>
              <a:ea typeface="Consolas"/>
              <a:cs typeface="Consolas"/>
              <a:sym typeface="Consolas"/>
            </a:endParaRPr>
          </a:p>
          <a:p>
            <a:pPr indent="0" lvl="0" marL="0" rtl="0" algn="l">
              <a:lnSpc>
                <a:spcPct val="135714"/>
              </a:lnSpc>
              <a:spcBef>
                <a:spcPts val="0"/>
              </a:spcBef>
              <a:spcAft>
                <a:spcPts val="0"/>
              </a:spcAft>
              <a:buNone/>
            </a:pPr>
            <a:r>
              <a:rPr lang="en" sz="1200">
                <a:solidFill>
                  <a:srgbClr val="F8F8F2"/>
                </a:solidFill>
                <a:latin typeface="Consolas"/>
                <a:ea typeface="Consolas"/>
                <a:cs typeface="Consolas"/>
                <a:sym typeface="Consolas"/>
              </a:rPr>
              <a:t>      - </a:t>
            </a:r>
            <a:r>
              <a:rPr lang="en" sz="1200">
                <a:solidFill>
                  <a:srgbClr val="E6DB74"/>
                </a:solidFill>
                <a:latin typeface="Consolas"/>
                <a:ea typeface="Consolas"/>
                <a:cs typeface="Consolas"/>
                <a:sym typeface="Consolas"/>
              </a:rPr>
              <a:t>PMA_USER=root</a:t>
            </a:r>
            <a:endParaRPr sz="1200">
              <a:solidFill>
                <a:srgbClr val="E6DB74"/>
              </a:solidFill>
              <a:latin typeface="Consolas"/>
              <a:ea typeface="Consolas"/>
              <a:cs typeface="Consolas"/>
              <a:sym typeface="Consolas"/>
            </a:endParaRPr>
          </a:p>
          <a:p>
            <a:pPr indent="0" lvl="0" marL="0" rtl="0" algn="l">
              <a:lnSpc>
                <a:spcPct val="135714"/>
              </a:lnSpc>
              <a:spcBef>
                <a:spcPts val="0"/>
              </a:spcBef>
              <a:spcAft>
                <a:spcPts val="0"/>
              </a:spcAft>
              <a:buNone/>
            </a:pPr>
            <a:r>
              <a:rPr lang="en" sz="1200">
                <a:solidFill>
                  <a:srgbClr val="F8F8F2"/>
                </a:solidFill>
                <a:latin typeface="Consolas"/>
                <a:ea typeface="Consolas"/>
                <a:cs typeface="Consolas"/>
                <a:sym typeface="Consolas"/>
              </a:rPr>
              <a:t>      - </a:t>
            </a:r>
            <a:r>
              <a:rPr lang="en" sz="1200">
                <a:solidFill>
                  <a:srgbClr val="E6DB74"/>
                </a:solidFill>
                <a:latin typeface="Consolas"/>
                <a:ea typeface="Consolas"/>
                <a:cs typeface="Consolas"/>
                <a:sym typeface="Consolas"/>
              </a:rPr>
              <a:t>PMA_PASSWORD=pass2023</a:t>
            </a:r>
            <a:endParaRPr sz="1200">
              <a:solidFill>
                <a:srgbClr val="E6DB74"/>
              </a:solidFill>
              <a:latin typeface="Consolas"/>
              <a:ea typeface="Consolas"/>
              <a:cs typeface="Consolas"/>
              <a:sym typeface="Consolas"/>
            </a:endParaRPr>
          </a:p>
          <a:p>
            <a:pPr indent="0" lvl="0" marL="0" rtl="0" algn="l">
              <a:lnSpc>
                <a:spcPct val="135714"/>
              </a:lnSpc>
              <a:spcBef>
                <a:spcPts val="0"/>
              </a:spcBef>
              <a:spcAft>
                <a:spcPts val="0"/>
              </a:spcAft>
              <a:buNone/>
            </a:pPr>
            <a:r>
              <a:rPr lang="en" sz="1200">
                <a:solidFill>
                  <a:srgbClr val="F8F8F2"/>
                </a:solidFill>
                <a:latin typeface="Consolas"/>
                <a:ea typeface="Consolas"/>
                <a:cs typeface="Consolas"/>
                <a:sym typeface="Consolas"/>
              </a:rPr>
              <a:t>    </a:t>
            </a:r>
            <a:r>
              <a:rPr lang="en" sz="1200">
                <a:solidFill>
                  <a:srgbClr val="F92672"/>
                </a:solidFill>
                <a:latin typeface="Consolas"/>
                <a:ea typeface="Consolas"/>
                <a:cs typeface="Consolas"/>
                <a:sym typeface="Consolas"/>
              </a:rPr>
              <a:t>depends_on</a:t>
            </a: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indent="0" lvl="0" marL="0" rtl="0" algn="l">
              <a:lnSpc>
                <a:spcPct val="135714"/>
              </a:lnSpc>
              <a:spcBef>
                <a:spcPts val="0"/>
              </a:spcBef>
              <a:spcAft>
                <a:spcPts val="0"/>
              </a:spcAft>
              <a:buNone/>
            </a:pPr>
            <a:r>
              <a:rPr lang="en" sz="1200">
                <a:solidFill>
                  <a:srgbClr val="F8F8F2"/>
                </a:solidFill>
                <a:latin typeface="Consolas"/>
                <a:ea typeface="Consolas"/>
                <a:cs typeface="Consolas"/>
                <a:sym typeface="Consolas"/>
              </a:rPr>
              <a:t>      - </a:t>
            </a:r>
            <a:r>
              <a:rPr lang="en" sz="1200">
                <a:solidFill>
                  <a:srgbClr val="E6DB74"/>
                </a:solidFill>
                <a:latin typeface="Consolas"/>
                <a:ea typeface="Consolas"/>
                <a:cs typeface="Consolas"/>
                <a:sym typeface="Consolas"/>
              </a:rPr>
              <a:t>bdcontainer</a:t>
            </a:r>
            <a:endParaRPr sz="1200">
              <a:solidFill>
                <a:srgbClr val="E6DB74"/>
              </a:solidFill>
              <a:latin typeface="Consolas"/>
              <a:ea typeface="Consolas"/>
              <a:cs typeface="Consolas"/>
              <a:sym typeface="Consolas"/>
            </a:endParaRPr>
          </a:p>
          <a:p>
            <a:pPr indent="0" lvl="0" marL="0" rtl="0" algn="l">
              <a:lnSpc>
                <a:spcPct val="135714"/>
              </a:lnSpc>
              <a:spcBef>
                <a:spcPts val="0"/>
              </a:spcBef>
              <a:spcAft>
                <a:spcPts val="0"/>
              </a:spcAft>
              <a:buNone/>
            </a:pPr>
            <a:r>
              <a:rPr lang="en" sz="1200">
                <a:solidFill>
                  <a:srgbClr val="F8F8F2"/>
                </a:solidFill>
                <a:latin typeface="Consolas"/>
                <a:ea typeface="Consolas"/>
                <a:cs typeface="Consolas"/>
                <a:sym typeface="Consolas"/>
              </a:rPr>
              <a:t>    </a:t>
            </a:r>
            <a:r>
              <a:rPr lang="en" sz="1200">
                <a:solidFill>
                  <a:srgbClr val="F92672"/>
                </a:solidFill>
                <a:latin typeface="Consolas"/>
                <a:ea typeface="Consolas"/>
                <a:cs typeface="Consolas"/>
                <a:sym typeface="Consolas"/>
              </a:rPr>
              <a:t>networks</a:t>
            </a: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indent="0" lvl="0" marL="0" rtl="0" algn="l">
              <a:lnSpc>
                <a:spcPct val="135714"/>
              </a:lnSpc>
              <a:spcBef>
                <a:spcPts val="0"/>
              </a:spcBef>
              <a:spcAft>
                <a:spcPts val="0"/>
              </a:spcAft>
              <a:buNone/>
            </a:pPr>
            <a:r>
              <a:rPr lang="en" sz="1200">
                <a:solidFill>
                  <a:srgbClr val="F8F8F2"/>
                </a:solidFill>
                <a:latin typeface="Consolas"/>
                <a:ea typeface="Consolas"/>
                <a:cs typeface="Consolas"/>
                <a:sym typeface="Consolas"/>
              </a:rPr>
              <a:t>      - </a:t>
            </a:r>
            <a:r>
              <a:rPr lang="en" sz="1200">
                <a:solidFill>
                  <a:srgbClr val="E6DB74"/>
                </a:solidFill>
                <a:latin typeface="Consolas"/>
                <a:ea typeface="Consolas"/>
                <a:cs typeface="Consolas"/>
                <a:sym typeface="Consolas"/>
              </a:rPr>
              <a:t>rede_bd</a:t>
            </a:r>
            <a:endParaRPr sz="1200">
              <a:solidFill>
                <a:srgbClr val="E6DB74"/>
              </a:solidFill>
              <a:latin typeface="Consolas"/>
              <a:ea typeface="Consolas"/>
              <a:cs typeface="Consolas"/>
              <a:sym typeface="Consolas"/>
            </a:endParaRPr>
          </a:p>
          <a:p>
            <a:pPr indent="0" lvl="0" marL="0" rtl="0" algn="l">
              <a:spcBef>
                <a:spcPts val="0"/>
              </a:spcBef>
              <a:spcAft>
                <a:spcPts val="0"/>
              </a:spcAft>
              <a:buNone/>
            </a:pPr>
            <a:r>
              <a:t/>
            </a:r>
            <a:endParaRPr sz="1200">
              <a:latin typeface="Anaheim"/>
              <a:ea typeface="Anaheim"/>
              <a:cs typeface="Anaheim"/>
              <a:sym typeface="Anaheim"/>
            </a:endParaRPr>
          </a:p>
        </p:txBody>
      </p:sp>
      <p:sp>
        <p:nvSpPr>
          <p:cNvPr id="1527" name="Google Shape;1527;g20a70d3dc02_0_327"/>
          <p:cNvSpPr txBox="1"/>
          <p:nvPr/>
        </p:nvSpPr>
        <p:spPr>
          <a:xfrm>
            <a:off x="6547300" y="3080350"/>
            <a:ext cx="2347200" cy="1824600"/>
          </a:xfrm>
          <a:prstGeom prst="rect">
            <a:avLst/>
          </a:prstGeom>
          <a:noFill/>
          <a:ln>
            <a:noFill/>
          </a:ln>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lang="en" sz="1300">
                <a:solidFill>
                  <a:srgbClr val="F92672"/>
                </a:solidFill>
                <a:latin typeface="Consolas"/>
                <a:ea typeface="Consolas"/>
                <a:cs typeface="Consolas"/>
                <a:sym typeface="Consolas"/>
              </a:rPr>
              <a:t>networks</a:t>
            </a:r>
            <a:r>
              <a:rPr lang="en" sz="1300">
                <a:solidFill>
                  <a:srgbClr val="F8F8F2"/>
                </a:solidFill>
                <a:latin typeface="Consolas"/>
                <a:ea typeface="Consolas"/>
                <a:cs typeface="Consolas"/>
                <a:sym typeface="Consolas"/>
              </a:rPr>
              <a:t>:</a:t>
            </a:r>
            <a:endParaRPr sz="1300">
              <a:solidFill>
                <a:srgbClr val="F8F8F2"/>
              </a:solidFill>
              <a:latin typeface="Consolas"/>
              <a:ea typeface="Consolas"/>
              <a:cs typeface="Consolas"/>
              <a:sym typeface="Consolas"/>
            </a:endParaRPr>
          </a:p>
          <a:p>
            <a:pPr indent="0" lvl="0" marL="0" rtl="0" algn="l">
              <a:lnSpc>
                <a:spcPct val="135714"/>
              </a:lnSpc>
              <a:spcBef>
                <a:spcPts val="0"/>
              </a:spcBef>
              <a:spcAft>
                <a:spcPts val="0"/>
              </a:spcAft>
              <a:buNone/>
            </a:pPr>
            <a:r>
              <a:rPr lang="en" sz="1300">
                <a:solidFill>
                  <a:srgbClr val="F8F8F2"/>
                </a:solidFill>
                <a:latin typeface="Consolas"/>
                <a:ea typeface="Consolas"/>
                <a:cs typeface="Consolas"/>
                <a:sym typeface="Consolas"/>
              </a:rPr>
              <a:t>  </a:t>
            </a:r>
            <a:r>
              <a:rPr lang="en" sz="1300">
                <a:solidFill>
                  <a:srgbClr val="F92672"/>
                </a:solidFill>
                <a:latin typeface="Consolas"/>
                <a:ea typeface="Consolas"/>
                <a:cs typeface="Consolas"/>
                <a:sym typeface="Consolas"/>
              </a:rPr>
              <a:t>rede_bd</a:t>
            </a:r>
            <a:r>
              <a:rPr lang="en" sz="1300">
                <a:solidFill>
                  <a:srgbClr val="F8F8F2"/>
                </a:solidFill>
                <a:latin typeface="Consolas"/>
                <a:ea typeface="Consolas"/>
                <a:cs typeface="Consolas"/>
                <a:sym typeface="Consolas"/>
              </a:rPr>
              <a:t>:</a:t>
            </a:r>
            <a:endParaRPr sz="1300">
              <a:solidFill>
                <a:srgbClr val="F8F8F2"/>
              </a:solidFill>
              <a:latin typeface="Consolas"/>
              <a:ea typeface="Consolas"/>
              <a:cs typeface="Consolas"/>
              <a:sym typeface="Consolas"/>
            </a:endParaRPr>
          </a:p>
          <a:p>
            <a:pPr indent="0" lvl="0" marL="0" rtl="0" algn="l">
              <a:lnSpc>
                <a:spcPct val="135714"/>
              </a:lnSpc>
              <a:spcBef>
                <a:spcPts val="0"/>
              </a:spcBef>
              <a:spcAft>
                <a:spcPts val="0"/>
              </a:spcAft>
              <a:buNone/>
            </a:pPr>
            <a:r>
              <a:rPr lang="en" sz="1300">
                <a:solidFill>
                  <a:srgbClr val="F8F8F2"/>
                </a:solidFill>
                <a:latin typeface="Consolas"/>
                <a:ea typeface="Consolas"/>
                <a:cs typeface="Consolas"/>
                <a:sym typeface="Consolas"/>
              </a:rPr>
              <a:t>    </a:t>
            </a:r>
            <a:r>
              <a:rPr lang="en" sz="1300">
                <a:solidFill>
                  <a:srgbClr val="F92672"/>
                </a:solidFill>
                <a:latin typeface="Consolas"/>
                <a:ea typeface="Consolas"/>
                <a:cs typeface="Consolas"/>
                <a:sym typeface="Consolas"/>
              </a:rPr>
              <a:t>driver</a:t>
            </a:r>
            <a:r>
              <a:rPr lang="en" sz="1300">
                <a:solidFill>
                  <a:srgbClr val="F8F8F2"/>
                </a:solidFill>
                <a:latin typeface="Consolas"/>
                <a:ea typeface="Consolas"/>
                <a:cs typeface="Consolas"/>
                <a:sym typeface="Consolas"/>
              </a:rPr>
              <a:t>: </a:t>
            </a:r>
            <a:r>
              <a:rPr lang="en" sz="1300">
                <a:solidFill>
                  <a:srgbClr val="E6DB74"/>
                </a:solidFill>
                <a:latin typeface="Consolas"/>
                <a:ea typeface="Consolas"/>
                <a:cs typeface="Consolas"/>
                <a:sym typeface="Consolas"/>
              </a:rPr>
              <a:t>bridge</a:t>
            </a:r>
            <a:endParaRPr sz="1300">
              <a:solidFill>
                <a:srgbClr val="E6DB74"/>
              </a:solidFill>
              <a:latin typeface="Consolas"/>
              <a:ea typeface="Consolas"/>
              <a:cs typeface="Consolas"/>
              <a:sym typeface="Consolas"/>
            </a:endParaRPr>
          </a:p>
          <a:p>
            <a:pPr indent="0" lvl="0" marL="0" rtl="0" algn="l">
              <a:lnSpc>
                <a:spcPct val="135714"/>
              </a:lnSpc>
              <a:spcBef>
                <a:spcPts val="0"/>
              </a:spcBef>
              <a:spcAft>
                <a:spcPts val="0"/>
              </a:spcAft>
              <a:buNone/>
            </a:pPr>
            <a:r>
              <a:t/>
            </a:r>
            <a:endParaRPr sz="1300">
              <a:solidFill>
                <a:srgbClr val="F8F8F2"/>
              </a:solidFill>
              <a:latin typeface="Consolas"/>
              <a:ea typeface="Consolas"/>
              <a:cs typeface="Consolas"/>
              <a:sym typeface="Consolas"/>
            </a:endParaRPr>
          </a:p>
          <a:p>
            <a:pPr indent="0" lvl="0" marL="0" rtl="0" algn="l">
              <a:lnSpc>
                <a:spcPct val="135714"/>
              </a:lnSpc>
              <a:spcBef>
                <a:spcPts val="0"/>
              </a:spcBef>
              <a:spcAft>
                <a:spcPts val="0"/>
              </a:spcAft>
              <a:buNone/>
            </a:pPr>
            <a:r>
              <a:rPr lang="en" sz="1300">
                <a:solidFill>
                  <a:srgbClr val="F92672"/>
                </a:solidFill>
                <a:latin typeface="Consolas"/>
                <a:ea typeface="Consolas"/>
                <a:cs typeface="Consolas"/>
                <a:sym typeface="Consolas"/>
              </a:rPr>
              <a:t>volumes</a:t>
            </a:r>
            <a:r>
              <a:rPr lang="en" sz="1300">
                <a:solidFill>
                  <a:srgbClr val="F8F8F2"/>
                </a:solidFill>
                <a:latin typeface="Consolas"/>
                <a:ea typeface="Consolas"/>
                <a:cs typeface="Consolas"/>
                <a:sym typeface="Consolas"/>
              </a:rPr>
              <a:t>:</a:t>
            </a:r>
            <a:endParaRPr sz="1300">
              <a:solidFill>
                <a:srgbClr val="F8F8F2"/>
              </a:solidFill>
              <a:latin typeface="Consolas"/>
              <a:ea typeface="Consolas"/>
              <a:cs typeface="Consolas"/>
              <a:sym typeface="Consolas"/>
            </a:endParaRPr>
          </a:p>
          <a:p>
            <a:pPr indent="0" lvl="0" marL="0" rtl="0" algn="l">
              <a:lnSpc>
                <a:spcPct val="135714"/>
              </a:lnSpc>
              <a:spcBef>
                <a:spcPts val="0"/>
              </a:spcBef>
              <a:spcAft>
                <a:spcPts val="0"/>
              </a:spcAft>
              <a:buNone/>
            </a:pPr>
            <a:r>
              <a:rPr lang="en" sz="1300">
                <a:solidFill>
                  <a:srgbClr val="F8F8F2"/>
                </a:solidFill>
                <a:latin typeface="Consolas"/>
                <a:ea typeface="Consolas"/>
                <a:cs typeface="Consolas"/>
                <a:sym typeface="Consolas"/>
              </a:rPr>
              <a:t>  </a:t>
            </a:r>
            <a:r>
              <a:rPr lang="en" sz="1300">
                <a:solidFill>
                  <a:srgbClr val="F92672"/>
                </a:solidFill>
                <a:latin typeface="Consolas"/>
                <a:ea typeface="Consolas"/>
                <a:cs typeface="Consolas"/>
                <a:sym typeface="Consolas"/>
              </a:rPr>
              <a:t>vol_mysql</a:t>
            </a:r>
            <a:r>
              <a:rPr lang="en" sz="1300">
                <a:solidFill>
                  <a:srgbClr val="F8F8F2"/>
                </a:solidFill>
                <a:latin typeface="Consolas"/>
                <a:ea typeface="Consolas"/>
                <a:cs typeface="Consolas"/>
                <a:sym typeface="Consolas"/>
              </a:rPr>
              <a:t>:</a:t>
            </a:r>
            <a:endParaRPr sz="1300">
              <a:latin typeface="Anaheim"/>
              <a:ea typeface="Anaheim"/>
              <a:cs typeface="Anaheim"/>
              <a:sym typeface="Anaheim"/>
            </a:endParaRPr>
          </a:p>
        </p:txBody>
      </p:sp>
    </p:spTree>
  </p:cSld>
  <p:clrMapOvr>
    <a:masterClrMapping/>
  </p:clrMapOvr>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1" name="Shape 1531"/>
        <p:cNvGrpSpPr/>
        <p:nvPr/>
      </p:nvGrpSpPr>
      <p:grpSpPr>
        <a:xfrm>
          <a:off x="0" y="0"/>
          <a:ext cx="0" cy="0"/>
          <a:chOff x="0" y="0"/>
          <a:chExt cx="0" cy="0"/>
        </a:xfrm>
      </p:grpSpPr>
      <p:sp>
        <p:nvSpPr>
          <p:cNvPr id="1532" name="Google Shape;1532;g20a70d3dc02_0_341"/>
          <p:cNvSpPr txBox="1"/>
          <p:nvPr>
            <p:ph type="title"/>
          </p:nvPr>
        </p:nvSpPr>
        <p:spPr>
          <a:xfrm>
            <a:off x="1278050" y="343200"/>
            <a:ext cx="6588000" cy="669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
              <a:t>EXECUÇÃO DOS SERVIÇOS</a:t>
            </a:r>
            <a:endParaRPr/>
          </a:p>
        </p:txBody>
      </p:sp>
      <p:pic>
        <p:nvPicPr>
          <p:cNvPr id="1533" name="Google Shape;1533;g20a70d3dc02_0_341"/>
          <p:cNvPicPr preferRelativeResize="0"/>
          <p:nvPr/>
        </p:nvPicPr>
        <p:blipFill>
          <a:blip r:embed="rId3">
            <a:alphaModFix/>
          </a:blip>
          <a:stretch>
            <a:fillRect/>
          </a:stretch>
        </p:blipFill>
        <p:spPr>
          <a:xfrm>
            <a:off x="152399" y="1317000"/>
            <a:ext cx="8839202" cy="264960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 name="Shape 495"/>
        <p:cNvGrpSpPr/>
        <p:nvPr/>
      </p:nvGrpSpPr>
      <p:grpSpPr>
        <a:xfrm>
          <a:off x="0" y="0"/>
          <a:ext cx="0" cy="0"/>
          <a:chOff x="0" y="0"/>
          <a:chExt cx="0" cy="0"/>
        </a:xfrm>
      </p:grpSpPr>
      <p:sp>
        <p:nvSpPr>
          <p:cNvPr id="496" name="Google Shape;496;g253300b8278_0_156"/>
          <p:cNvSpPr txBox="1"/>
          <p:nvPr>
            <p:ph type="title"/>
          </p:nvPr>
        </p:nvSpPr>
        <p:spPr>
          <a:xfrm>
            <a:off x="454800" y="2714625"/>
            <a:ext cx="8425200" cy="447900"/>
          </a:xfrm>
          <a:prstGeom prst="rect">
            <a:avLst/>
          </a:prstGeom>
          <a:noFill/>
          <a:ln>
            <a:noFill/>
          </a:ln>
        </p:spPr>
        <p:txBody>
          <a:bodyPr anchorCtr="0" anchor="ctr" bIns="0" lIns="91425" spcFirstLastPara="1" rIns="91425" wrap="square" tIns="0">
            <a:noAutofit/>
          </a:bodyPr>
          <a:lstStyle/>
          <a:p>
            <a:pPr indent="0" lvl="0" marL="0" rtl="0" algn="ctr">
              <a:lnSpc>
                <a:spcPct val="100000"/>
              </a:lnSpc>
              <a:spcBef>
                <a:spcPts val="0"/>
              </a:spcBef>
              <a:spcAft>
                <a:spcPts val="0"/>
              </a:spcAft>
              <a:buSzPts val="3600"/>
              <a:buNone/>
            </a:pPr>
            <a:r>
              <a:rPr lang="en"/>
              <a:t>Isolamento de processos</a:t>
            </a:r>
            <a:endParaRPr/>
          </a:p>
        </p:txBody>
      </p:sp>
      <p:sp>
        <p:nvSpPr>
          <p:cNvPr id="497" name="Google Shape;497;g253300b8278_0_156"/>
          <p:cNvSpPr txBox="1"/>
          <p:nvPr>
            <p:ph idx="2" type="title"/>
          </p:nvPr>
        </p:nvSpPr>
        <p:spPr>
          <a:xfrm>
            <a:off x="454800" y="2150850"/>
            <a:ext cx="8425200" cy="489600"/>
          </a:xfrm>
          <a:prstGeom prst="rect">
            <a:avLst/>
          </a:prstGeom>
          <a:noFill/>
          <a:ln>
            <a:noFill/>
          </a:ln>
        </p:spPr>
        <p:txBody>
          <a:bodyPr anchorCtr="0" anchor="b" bIns="0" lIns="91425" spcFirstLastPara="1" rIns="91425" wrap="square" tIns="0">
            <a:noAutofit/>
          </a:bodyPr>
          <a:lstStyle/>
          <a:p>
            <a:pPr indent="0" lvl="0" marL="0" rtl="0" algn="ctr">
              <a:lnSpc>
                <a:spcPct val="100000"/>
              </a:lnSpc>
              <a:spcBef>
                <a:spcPts val="0"/>
              </a:spcBef>
              <a:spcAft>
                <a:spcPts val="0"/>
              </a:spcAft>
              <a:buSzPts val="8000"/>
              <a:buNone/>
            </a:pPr>
            <a:r>
              <a:rPr lang="en"/>
              <a:t>PID</a:t>
            </a:r>
            <a:endParaRPr/>
          </a:p>
        </p:txBody>
      </p:sp>
    </p:spTree>
  </p:cSld>
  <p:clrMapOvr>
    <a:masterClrMapping/>
  </p:clrMapOvr>
</p:sld>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7" name="Shape 1537"/>
        <p:cNvGrpSpPr/>
        <p:nvPr/>
      </p:nvGrpSpPr>
      <p:grpSpPr>
        <a:xfrm>
          <a:off x="0" y="0"/>
          <a:ext cx="0" cy="0"/>
          <a:chOff x="0" y="0"/>
          <a:chExt cx="0" cy="0"/>
        </a:xfrm>
      </p:grpSpPr>
      <p:sp>
        <p:nvSpPr>
          <p:cNvPr id="1538" name="Google Shape;1538;g20a70d3dc02_0_347"/>
          <p:cNvSpPr txBox="1"/>
          <p:nvPr>
            <p:ph type="title"/>
          </p:nvPr>
        </p:nvSpPr>
        <p:spPr>
          <a:xfrm>
            <a:off x="1278050" y="343200"/>
            <a:ext cx="6588000" cy="669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
              <a:t>PÁGINA INICIAL</a:t>
            </a:r>
            <a:endParaRPr/>
          </a:p>
        </p:txBody>
      </p:sp>
      <p:pic>
        <p:nvPicPr>
          <p:cNvPr id="1539" name="Google Shape;1539;g20a70d3dc02_0_347"/>
          <p:cNvPicPr preferRelativeResize="0"/>
          <p:nvPr/>
        </p:nvPicPr>
        <p:blipFill>
          <a:blip r:embed="rId3">
            <a:alphaModFix/>
          </a:blip>
          <a:stretch>
            <a:fillRect/>
          </a:stretch>
        </p:blipFill>
        <p:spPr>
          <a:xfrm>
            <a:off x="285605" y="1012200"/>
            <a:ext cx="8572790" cy="3826501"/>
          </a:xfrm>
          <a:prstGeom prst="rect">
            <a:avLst/>
          </a:prstGeom>
          <a:noFill/>
          <a:ln>
            <a:noFill/>
          </a:ln>
        </p:spPr>
      </p:pic>
    </p:spTree>
  </p:cSld>
  <p:clrMapOvr>
    <a:masterClrMapping/>
  </p:clrMapOvr>
</p:sld>
</file>

<file path=ppt/slides/slide1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3" name="Shape 1543"/>
        <p:cNvGrpSpPr/>
        <p:nvPr/>
      </p:nvGrpSpPr>
      <p:grpSpPr>
        <a:xfrm>
          <a:off x="0" y="0"/>
          <a:ext cx="0" cy="0"/>
          <a:chOff x="0" y="0"/>
          <a:chExt cx="0" cy="0"/>
        </a:xfrm>
      </p:grpSpPr>
      <p:sp>
        <p:nvSpPr>
          <p:cNvPr id="1544" name="Google Shape;1544;g20a70d3dc02_0_352"/>
          <p:cNvSpPr txBox="1"/>
          <p:nvPr>
            <p:ph type="title"/>
          </p:nvPr>
        </p:nvSpPr>
        <p:spPr>
          <a:xfrm>
            <a:off x="1278050" y="343200"/>
            <a:ext cx="6588000" cy="669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
              <a:t>ENCERRAMENTO</a:t>
            </a:r>
            <a:r>
              <a:rPr lang="en"/>
              <a:t> DOS SERVIÇOS</a:t>
            </a:r>
            <a:endParaRPr/>
          </a:p>
        </p:txBody>
      </p:sp>
      <p:pic>
        <p:nvPicPr>
          <p:cNvPr id="1545" name="Google Shape;1545;g20a70d3dc02_0_352"/>
          <p:cNvPicPr preferRelativeResize="0"/>
          <p:nvPr/>
        </p:nvPicPr>
        <p:blipFill>
          <a:blip r:embed="rId3">
            <a:alphaModFix/>
          </a:blip>
          <a:stretch>
            <a:fillRect/>
          </a:stretch>
        </p:blipFill>
        <p:spPr>
          <a:xfrm>
            <a:off x="1287543" y="1012200"/>
            <a:ext cx="6568914" cy="3826500"/>
          </a:xfrm>
          <a:prstGeom prst="rect">
            <a:avLst/>
          </a:prstGeom>
          <a:noFill/>
          <a:ln>
            <a:noFill/>
          </a:ln>
        </p:spPr>
      </p:pic>
    </p:spTree>
  </p:cSld>
  <p:clrMapOvr>
    <a:masterClrMapping/>
  </p:clrMapOvr>
</p:sld>
</file>

<file path=ppt/slides/slide1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9" name="Shape 1549"/>
        <p:cNvGrpSpPr/>
        <p:nvPr/>
      </p:nvGrpSpPr>
      <p:grpSpPr>
        <a:xfrm>
          <a:off x="0" y="0"/>
          <a:ext cx="0" cy="0"/>
          <a:chOff x="0" y="0"/>
          <a:chExt cx="0" cy="0"/>
        </a:xfrm>
      </p:grpSpPr>
      <p:sp>
        <p:nvSpPr>
          <p:cNvPr id="1550" name="Google Shape;1550;g20a70d3dc02_0_358"/>
          <p:cNvSpPr txBox="1"/>
          <p:nvPr>
            <p:ph idx="1" type="body"/>
          </p:nvPr>
        </p:nvSpPr>
        <p:spPr>
          <a:xfrm>
            <a:off x="4401425" y="1997200"/>
            <a:ext cx="4187100" cy="27660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
              <a:t>Vamos criar um arquivo </a:t>
            </a:r>
            <a:r>
              <a:rPr b="1" lang="en"/>
              <a:t>Dockerfile que irá gerar uma imagem baseada no MySQL, mostrando a criação de serviços através de uma imagem customizada.</a:t>
            </a:r>
            <a:endParaRPr b="1"/>
          </a:p>
        </p:txBody>
      </p:sp>
      <p:sp>
        <p:nvSpPr>
          <p:cNvPr id="1551" name="Google Shape;1551;g20a70d3dc02_0_358"/>
          <p:cNvSpPr txBox="1"/>
          <p:nvPr>
            <p:ph type="title"/>
          </p:nvPr>
        </p:nvSpPr>
        <p:spPr>
          <a:xfrm>
            <a:off x="4431925" y="1323800"/>
            <a:ext cx="4187100" cy="6690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2800"/>
              <a:buNone/>
            </a:pPr>
            <a:r>
              <a:rPr lang="en"/>
              <a:t>HORA DE EXERCÍCIO</a:t>
            </a:r>
            <a:endParaRPr/>
          </a:p>
        </p:txBody>
      </p:sp>
      <p:sp>
        <p:nvSpPr>
          <p:cNvPr id="1552" name="Google Shape;1552;g20a70d3dc02_0_358"/>
          <p:cNvSpPr/>
          <p:nvPr/>
        </p:nvSpPr>
        <p:spPr>
          <a:xfrm>
            <a:off x="0" y="1476225"/>
            <a:ext cx="3224400" cy="27660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3" name="Google Shape;1553;g20a70d3dc02_0_358"/>
          <p:cNvSpPr/>
          <p:nvPr/>
        </p:nvSpPr>
        <p:spPr>
          <a:xfrm>
            <a:off x="1849175" y="1204300"/>
            <a:ext cx="808200" cy="324000"/>
          </a:xfrm>
          <a:prstGeom prst="rect">
            <a:avLst/>
          </a:prstGeom>
          <a:solidFill>
            <a:srgbClr val="D7073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4" name="Google Shape;1554;g20a70d3dc02_0_358"/>
          <p:cNvSpPr/>
          <p:nvPr/>
        </p:nvSpPr>
        <p:spPr>
          <a:xfrm>
            <a:off x="1434400" y="4195100"/>
            <a:ext cx="1160700" cy="324000"/>
          </a:xfrm>
          <a:prstGeom prst="rect">
            <a:avLst/>
          </a:prstGeom>
          <a:solidFill>
            <a:srgbClr val="4C67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555" name="Google Shape;1555;g20a70d3dc02_0_358"/>
          <p:cNvPicPr preferRelativeResize="0"/>
          <p:nvPr/>
        </p:nvPicPr>
        <p:blipFill rotWithShape="1">
          <a:blip r:embed="rId3">
            <a:alphaModFix/>
          </a:blip>
          <a:srcRect b="0" l="19852" r="0" t="0"/>
          <a:stretch/>
        </p:blipFill>
        <p:spPr>
          <a:xfrm>
            <a:off x="0" y="1573384"/>
            <a:ext cx="3224400" cy="2576637"/>
          </a:xfrm>
          <a:prstGeom prst="rect">
            <a:avLst/>
          </a:prstGeom>
          <a:noFill/>
          <a:ln>
            <a:noFill/>
          </a:ln>
        </p:spPr>
      </p:pic>
    </p:spTree>
  </p:cSld>
  <p:clrMapOvr>
    <a:masterClrMapping/>
  </p:clrMapOvr>
</p:sld>
</file>

<file path=ppt/slides/slide1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9" name="Shape 1559"/>
        <p:cNvGrpSpPr/>
        <p:nvPr/>
      </p:nvGrpSpPr>
      <p:grpSpPr>
        <a:xfrm>
          <a:off x="0" y="0"/>
          <a:ext cx="0" cy="0"/>
          <a:chOff x="0" y="0"/>
          <a:chExt cx="0" cy="0"/>
        </a:xfrm>
      </p:grpSpPr>
      <p:sp>
        <p:nvSpPr>
          <p:cNvPr id="1560" name="Google Shape;1560;g20a70d3dc02_0_367"/>
          <p:cNvSpPr txBox="1"/>
          <p:nvPr>
            <p:ph type="title"/>
          </p:nvPr>
        </p:nvSpPr>
        <p:spPr>
          <a:xfrm>
            <a:off x="1278050" y="343200"/>
            <a:ext cx="6588000" cy="669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
              <a:t>.DOCKER/MYSQL/DOCKERFILE</a:t>
            </a:r>
            <a:endParaRPr/>
          </a:p>
        </p:txBody>
      </p:sp>
      <p:sp>
        <p:nvSpPr>
          <p:cNvPr id="1561" name="Google Shape;1561;g20a70d3dc02_0_367"/>
          <p:cNvSpPr txBox="1"/>
          <p:nvPr/>
        </p:nvSpPr>
        <p:spPr>
          <a:xfrm>
            <a:off x="2591100" y="1342750"/>
            <a:ext cx="3961800" cy="3329100"/>
          </a:xfrm>
          <a:prstGeom prst="rect">
            <a:avLst/>
          </a:prstGeom>
          <a:noFill/>
          <a:ln>
            <a:noFill/>
          </a:ln>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lang="en" sz="2100">
                <a:solidFill>
                  <a:srgbClr val="F92672"/>
                </a:solidFill>
                <a:highlight>
                  <a:srgbClr val="272822"/>
                </a:highlight>
                <a:latin typeface="Consolas"/>
                <a:ea typeface="Consolas"/>
                <a:cs typeface="Consolas"/>
                <a:sym typeface="Consolas"/>
              </a:rPr>
              <a:t>FROM</a:t>
            </a:r>
            <a:r>
              <a:rPr lang="en" sz="2100">
                <a:solidFill>
                  <a:srgbClr val="F8F8F2"/>
                </a:solidFill>
                <a:highlight>
                  <a:srgbClr val="272822"/>
                </a:highlight>
                <a:latin typeface="Consolas"/>
                <a:ea typeface="Consolas"/>
                <a:cs typeface="Consolas"/>
                <a:sym typeface="Consolas"/>
              </a:rPr>
              <a:t> mysql:latest</a:t>
            </a:r>
            <a:endParaRPr sz="2100">
              <a:solidFill>
                <a:srgbClr val="F8F8F2"/>
              </a:solidFill>
              <a:highlight>
                <a:srgbClr val="272822"/>
              </a:highlight>
              <a:latin typeface="Consolas"/>
              <a:ea typeface="Consolas"/>
              <a:cs typeface="Consolas"/>
              <a:sym typeface="Consolas"/>
            </a:endParaRPr>
          </a:p>
          <a:p>
            <a:pPr indent="0" lvl="0" marL="0" rtl="0" algn="l">
              <a:lnSpc>
                <a:spcPct val="135714"/>
              </a:lnSpc>
              <a:spcBef>
                <a:spcPts val="0"/>
              </a:spcBef>
              <a:spcAft>
                <a:spcPts val="0"/>
              </a:spcAft>
              <a:buNone/>
            </a:pPr>
            <a:r>
              <a:t/>
            </a:r>
            <a:endParaRPr sz="2100">
              <a:solidFill>
                <a:srgbClr val="F8F8F2"/>
              </a:solidFill>
              <a:highlight>
                <a:srgbClr val="272822"/>
              </a:highlight>
              <a:latin typeface="Consolas"/>
              <a:ea typeface="Consolas"/>
              <a:cs typeface="Consolas"/>
              <a:sym typeface="Consolas"/>
            </a:endParaRPr>
          </a:p>
          <a:p>
            <a:pPr indent="0" lvl="0" marL="0" rtl="0" algn="l">
              <a:lnSpc>
                <a:spcPct val="135714"/>
              </a:lnSpc>
              <a:spcBef>
                <a:spcPts val="0"/>
              </a:spcBef>
              <a:spcAft>
                <a:spcPts val="0"/>
              </a:spcAft>
              <a:buNone/>
            </a:pPr>
            <a:r>
              <a:rPr lang="en" sz="2100">
                <a:solidFill>
                  <a:srgbClr val="F92672"/>
                </a:solidFill>
                <a:highlight>
                  <a:srgbClr val="272822"/>
                </a:highlight>
                <a:latin typeface="Consolas"/>
                <a:ea typeface="Consolas"/>
                <a:cs typeface="Consolas"/>
                <a:sym typeface="Consolas"/>
              </a:rPr>
              <a:t>WORKDIR</a:t>
            </a:r>
            <a:r>
              <a:rPr lang="en" sz="2100">
                <a:solidFill>
                  <a:srgbClr val="F8F8F2"/>
                </a:solidFill>
                <a:highlight>
                  <a:srgbClr val="272822"/>
                </a:highlight>
                <a:latin typeface="Consolas"/>
                <a:ea typeface="Consolas"/>
                <a:cs typeface="Consolas"/>
                <a:sym typeface="Consolas"/>
              </a:rPr>
              <a:t> /var/lib/mysql</a:t>
            </a:r>
            <a:endParaRPr sz="2100">
              <a:solidFill>
                <a:srgbClr val="F8F8F2"/>
              </a:solidFill>
              <a:highlight>
                <a:srgbClr val="272822"/>
              </a:highlight>
              <a:latin typeface="Consolas"/>
              <a:ea typeface="Consolas"/>
              <a:cs typeface="Consolas"/>
              <a:sym typeface="Consolas"/>
            </a:endParaRPr>
          </a:p>
          <a:p>
            <a:pPr indent="0" lvl="0" marL="0" rtl="0" algn="l">
              <a:lnSpc>
                <a:spcPct val="135714"/>
              </a:lnSpc>
              <a:spcBef>
                <a:spcPts val="0"/>
              </a:spcBef>
              <a:spcAft>
                <a:spcPts val="0"/>
              </a:spcAft>
              <a:buNone/>
            </a:pPr>
            <a:r>
              <a:t/>
            </a:r>
            <a:endParaRPr sz="2100">
              <a:solidFill>
                <a:srgbClr val="F8F8F2"/>
              </a:solidFill>
              <a:highlight>
                <a:srgbClr val="272822"/>
              </a:highlight>
              <a:latin typeface="Consolas"/>
              <a:ea typeface="Consolas"/>
              <a:cs typeface="Consolas"/>
              <a:sym typeface="Consolas"/>
            </a:endParaRPr>
          </a:p>
          <a:p>
            <a:pPr indent="0" lvl="0" marL="0" rtl="0" algn="l">
              <a:lnSpc>
                <a:spcPct val="135714"/>
              </a:lnSpc>
              <a:spcBef>
                <a:spcPts val="0"/>
              </a:spcBef>
              <a:spcAft>
                <a:spcPts val="0"/>
              </a:spcAft>
              <a:buNone/>
            </a:pPr>
            <a:r>
              <a:rPr lang="en" sz="2100">
                <a:solidFill>
                  <a:srgbClr val="F92672"/>
                </a:solidFill>
                <a:highlight>
                  <a:srgbClr val="272822"/>
                </a:highlight>
                <a:latin typeface="Consolas"/>
                <a:ea typeface="Consolas"/>
                <a:cs typeface="Consolas"/>
                <a:sym typeface="Consolas"/>
              </a:rPr>
              <a:t>VOLUME</a:t>
            </a:r>
            <a:r>
              <a:rPr lang="en" sz="2100">
                <a:solidFill>
                  <a:srgbClr val="F8F8F2"/>
                </a:solidFill>
                <a:highlight>
                  <a:srgbClr val="272822"/>
                </a:highlight>
                <a:latin typeface="Consolas"/>
                <a:ea typeface="Consolas"/>
                <a:cs typeface="Consolas"/>
                <a:sym typeface="Consolas"/>
              </a:rPr>
              <a:t> [</a:t>
            </a:r>
            <a:r>
              <a:rPr lang="en" sz="2100">
                <a:solidFill>
                  <a:srgbClr val="E6DB74"/>
                </a:solidFill>
                <a:highlight>
                  <a:srgbClr val="272822"/>
                </a:highlight>
                <a:latin typeface="Consolas"/>
                <a:ea typeface="Consolas"/>
                <a:cs typeface="Consolas"/>
                <a:sym typeface="Consolas"/>
              </a:rPr>
              <a:t>"/var/lib/mysql"</a:t>
            </a:r>
            <a:r>
              <a:rPr lang="en" sz="2100">
                <a:solidFill>
                  <a:srgbClr val="F8F8F2"/>
                </a:solidFill>
                <a:highlight>
                  <a:srgbClr val="272822"/>
                </a:highlight>
                <a:latin typeface="Consolas"/>
                <a:ea typeface="Consolas"/>
                <a:cs typeface="Consolas"/>
                <a:sym typeface="Consolas"/>
              </a:rPr>
              <a:t>]</a:t>
            </a:r>
            <a:endParaRPr sz="2100">
              <a:solidFill>
                <a:srgbClr val="F8F8F2"/>
              </a:solidFill>
              <a:highlight>
                <a:srgbClr val="272822"/>
              </a:highlight>
              <a:latin typeface="Consolas"/>
              <a:ea typeface="Consolas"/>
              <a:cs typeface="Consolas"/>
              <a:sym typeface="Consolas"/>
            </a:endParaRPr>
          </a:p>
          <a:p>
            <a:pPr indent="0" lvl="0" marL="0" rtl="0" algn="l">
              <a:lnSpc>
                <a:spcPct val="135714"/>
              </a:lnSpc>
              <a:spcBef>
                <a:spcPts val="0"/>
              </a:spcBef>
              <a:spcAft>
                <a:spcPts val="0"/>
              </a:spcAft>
              <a:buNone/>
            </a:pPr>
            <a:r>
              <a:t/>
            </a:r>
            <a:endParaRPr sz="2100">
              <a:solidFill>
                <a:srgbClr val="F8F8F2"/>
              </a:solidFill>
              <a:highlight>
                <a:srgbClr val="272822"/>
              </a:highlight>
              <a:latin typeface="Consolas"/>
              <a:ea typeface="Consolas"/>
              <a:cs typeface="Consolas"/>
              <a:sym typeface="Consolas"/>
            </a:endParaRPr>
          </a:p>
          <a:p>
            <a:pPr indent="0" lvl="0" marL="0" rtl="0" algn="l">
              <a:lnSpc>
                <a:spcPct val="135714"/>
              </a:lnSpc>
              <a:spcBef>
                <a:spcPts val="0"/>
              </a:spcBef>
              <a:spcAft>
                <a:spcPts val="0"/>
              </a:spcAft>
              <a:buNone/>
            </a:pPr>
            <a:r>
              <a:rPr lang="en" sz="2100">
                <a:solidFill>
                  <a:srgbClr val="F92672"/>
                </a:solidFill>
                <a:highlight>
                  <a:srgbClr val="272822"/>
                </a:highlight>
                <a:latin typeface="Consolas"/>
                <a:ea typeface="Consolas"/>
                <a:cs typeface="Consolas"/>
                <a:sym typeface="Consolas"/>
              </a:rPr>
              <a:t>EXPOSE</a:t>
            </a:r>
            <a:r>
              <a:rPr lang="en" sz="2100">
                <a:solidFill>
                  <a:srgbClr val="F8F8F2"/>
                </a:solidFill>
                <a:highlight>
                  <a:srgbClr val="272822"/>
                </a:highlight>
                <a:latin typeface="Consolas"/>
                <a:ea typeface="Consolas"/>
                <a:cs typeface="Consolas"/>
                <a:sym typeface="Consolas"/>
              </a:rPr>
              <a:t> 3306</a:t>
            </a:r>
            <a:endParaRPr sz="2100">
              <a:latin typeface="Anaheim"/>
              <a:ea typeface="Anaheim"/>
              <a:cs typeface="Anaheim"/>
              <a:sym typeface="Anaheim"/>
            </a:endParaRPr>
          </a:p>
        </p:txBody>
      </p:sp>
    </p:spTree>
  </p:cSld>
  <p:clrMapOvr>
    <a:masterClrMapping/>
  </p:clrMapOvr>
</p:sld>
</file>

<file path=ppt/slides/slide1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5" name="Shape 1565"/>
        <p:cNvGrpSpPr/>
        <p:nvPr/>
      </p:nvGrpSpPr>
      <p:grpSpPr>
        <a:xfrm>
          <a:off x="0" y="0"/>
          <a:ext cx="0" cy="0"/>
          <a:chOff x="0" y="0"/>
          <a:chExt cx="0" cy="0"/>
        </a:xfrm>
      </p:grpSpPr>
      <p:sp>
        <p:nvSpPr>
          <p:cNvPr id="1566" name="Google Shape;1566;g20a70d3dc02_0_374"/>
          <p:cNvSpPr txBox="1"/>
          <p:nvPr>
            <p:ph type="title"/>
          </p:nvPr>
        </p:nvSpPr>
        <p:spPr>
          <a:xfrm>
            <a:off x="1278050" y="343200"/>
            <a:ext cx="6588000" cy="669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
              <a:t>.DOCKER/</a:t>
            </a:r>
            <a:r>
              <a:rPr lang="en"/>
              <a:t>MYSQL/.ENV</a:t>
            </a:r>
            <a:endParaRPr/>
          </a:p>
        </p:txBody>
      </p:sp>
      <p:sp>
        <p:nvSpPr>
          <p:cNvPr id="1567" name="Google Shape;1567;g20a70d3dc02_0_374"/>
          <p:cNvSpPr txBox="1"/>
          <p:nvPr/>
        </p:nvSpPr>
        <p:spPr>
          <a:xfrm>
            <a:off x="1950300" y="2237250"/>
            <a:ext cx="5243400" cy="669000"/>
          </a:xfrm>
          <a:prstGeom prst="rect">
            <a:avLst/>
          </a:prstGeom>
          <a:noFill/>
          <a:ln>
            <a:noFill/>
          </a:ln>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lang="en" sz="2500">
                <a:solidFill>
                  <a:srgbClr val="F8F8F2"/>
                </a:solidFill>
                <a:latin typeface="Consolas"/>
                <a:ea typeface="Consolas"/>
                <a:cs typeface="Consolas"/>
                <a:sym typeface="Consolas"/>
              </a:rPr>
              <a:t>MYSQL_ROOT_PASSWORD</a:t>
            </a:r>
            <a:r>
              <a:rPr lang="en" sz="2500">
                <a:solidFill>
                  <a:srgbClr val="F92672"/>
                </a:solidFill>
                <a:latin typeface="Consolas"/>
                <a:ea typeface="Consolas"/>
                <a:cs typeface="Consolas"/>
                <a:sym typeface="Consolas"/>
              </a:rPr>
              <a:t>=</a:t>
            </a:r>
            <a:r>
              <a:rPr lang="en" sz="2500">
                <a:solidFill>
                  <a:srgbClr val="F8F8F2"/>
                </a:solidFill>
                <a:latin typeface="Consolas"/>
                <a:ea typeface="Consolas"/>
                <a:cs typeface="Consolas"/>
                <a:sym typeface="Consolas"/>
              </a:rPr>
              <a:t>pass2023</a:t>
            </a:r>
            <a:endParaRPr sz="2500">
              <a:latin typeface="Anaheim"/>
              <a:ea typeface="Anaheim"/>
              <a:cs typeface="Anaheim"/>
              <a:sym typeface="Anaheim"/>
            </a:endParaRPr>
          </a:p>
        </p:txBody>
      </p:sp>
    </p:spTree>
  </p:cSld>
  <p:clrMapOvr>
    <a:masterClrMapping/>
  </p:clrMapOvr>
</p:sld>
</file>

<file path=ppt/slides/slide1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1" name="Shape 1571"/>
        <p:cNvGrpSpPr/>
        <p:nvPr/>
      </p:nvGrpSpPr>
      <p:grpSpPr>
        <a:xfrm>
          <a:off x="0" y="0"/>
          <a:ext cx="0" cy="0"/>
          <a:chOff x="0" y="0"/>
          <a:chExt cx="0" cy="0"/>
        </a:xfrm>
      </p:grpSpPr>
      <p:sp>
        <p:nvSpPr>
          <p:cNvPr id="1572" name="Google Shape;1572;g20a70d3dc02_0_381"/>
          <p:cNvSpPr txBox="1"/>
          <p:nvPr>
            <p:ph type="title"/>
          </p:nvPr>
        </p:nvSpPr>
        <p:spPr>
          <a:xfrm>
            <a:off x="1278050" y="343200"/>
            <a:ext cx="6588000" cy="669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
              <a:t>.DOCKER/PHPMYADMIN/.ENV</a:t>
            </a:r>
            <a:endParaRPr/>
          </a:p>
        </p:txBody>
      </p:sp>
      <p:sp>
        <p:nvSpPr>
          <p:cNvPr id="1573" name="Google Shape;1573;g20a70d3dc02_0_381"/>
          <p:cNvSpPr txBox="1"/>
          <p:nvPr/>
        </p:nvSpPr>
        <p:spPr>
          <a:xfrm>
            <a:off x="2549550" y="1406550"/>
            <a:ext cx="4044900" cy="2330400"/>
          </a:xfrm>
          <a:prstGeom prst="rect">
            <a:avLst/>
          </a:prstGeom>
          <a:noFill/>
          <a:ln>
            <a:noFill/>
          </a:ln>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lang="en" sz="2500">
                <a:solidFill>
                  <a:srgbClr val="F8F8F2"/>
                </a:solidFill>
                <a:latin typeface="Consolas"/>
                <a:ea typeface="Consolas"/>
                <a:cs typeface="Consolas"/>
                <a:sym typeface="Consolas"/>
              </a:rPr>
              <a:t>PMA_HOST</a:t>
            </a:r>
            <a:r>
              <a:rPr lang="en" sz="2500">
                <a:solidFill>
                  <a:srgbClr val="F92672"/>
                </a:solidFill>
                <a:latin typeface="Consolas"/>
                <a:ea typeface="Consolas"/>
                <a:cs typeface="Consolas"/>
                <a:sym typeface="Consolas"/>
              </a:rPr>
              <a:t>=</a:t>
            </a:r>
            <a:r>
              <a:rPr lang="en" sz="2500">
                <a:solidFill>
                  <a:srgbClr val="F8F8F2"/>
                </a:solidFill>
                <a:latin typeface="Consolas"/>
                <a:ea typeface="Consolas"/>
                <a:cs typeface="Consolas"/>
                <a:sym typeface="Consolas"/>
              </a:rPr>
              <a:t>bdcontainer</a:t>
            </a:r>
            <a:endParaRPr sz="2500">
              <a:solidFill>
                <a:srgbClr val="F8F8F2"/>
              </a:solidFill>
              <a:latin typeface="Consolas"/>
              <a:ea typeface="Consolas"/>
              <a:cs typeface="Consolas"/>
              <a:sym typeface="Consolas"/>
            </a:endParaRPr>
          </a:p>
          <a:p>
            <a:pPr indent="0" lvl="0" marL="0" rtl="0" algn="l">
              <a:lnSpc>
                <a:spcPct val="135714"/>
              </a:lnSpc>
              <a:spcBef>
                <a:spcPts val="0"/>
              </a:spcBef>
              <a:spcAft>
                <a:spcPts val="0"/>
              </a:spcAft>
              <a:buNone/>
            </a:pPr>
            <a:r>
              <a:rPr lang="en" sz="2500">
                <a:solidFill>
                  <a:srgbClr val="F8F8F2"/>
                </a:solidFill>
                <a:latin typeface="Consolas"/>
                <a:ea typeface="Consolas"/>
                <a:cs typeface="Consolas"/>
                <a:sym typeface="Consolas"/>
              </a:rPr>
              <a:t>PMA_PORT</a:t>
            </a:r>
            <a:r>
              <a:rPr lang="en" sz="2500">
                <a:solidFill>
                  <a:srgbClr val="F92672"/>
                </a:solidFill>
                <a:latin typeface="Consolas"/>
                <a:ea typeface="Consolas"/>
                <a:cs typeface="Consolas"/>
                <a:sym typeface="Consolas"/>
              </a:rPr>
              <a:t>=</a:t>
            </a:r>
            <a:r>
              <a:rPr lang="en" sz="2500">
                <a:solidFill>
                  <a:srgbClr val="AE81FF"/>
                </a:solidFill>
                <a:latin typeface="Consolas"/>
                <a:ea typeface="Consolas"/>
                <a:cs typeface="Consolas"/>
                <a:sym typeface="Consolas"/>
              </a:rPr>
              <a:t>3306</a:t>
            </a:r>
            <a:endParaRPr sz="2500">
              <a:solidFill>
                <a:srgbClr val="AE81FF"/>
              </a:solidFill>
              <a:latin typeface="Consolas"/>
              <a:ea typeface="Consolas"/>
              <a:cs typeface="Consolas"/>
              <a:sym typeface="Consolas"/>
            </a:endParaRPr>
          </a:p>
          <a:p>
            <a:pPr indent="0" lvl="0" marL="0" rtl="0" algn="l">
              <a:lnSpc>
                <a:spcPct val="135714"/>
              </a:lnSpc>
              <a:spcBef>
                <a:spcPts val="0"/>
              </a:spcBef>
              <a:spcAft>
                <a:spcPts val="0"/>
              </a:spcAft>
              <a:buNone/>
            </a:pPr>
            <a:r>
              <a:rPr lang="en" sz="2500">
                <a:solidFill>
                  <a:srgbClr val="F8F8F2"/>
                </a:solidFill>
                <a:latin typeface="Consolas"/>
                <a:ea typeface="Consolas"/>
                <a:cs typeface="Consolas"/>
                <a:sym typeface="Consolas"/>
              </a:rPr>
              <a:t>PMA_USER</a:t>
            </a:r>
            <a:r>
              <a:rPr lang="en" sz="2500">
                <a:solidFill>
                  <a:srgbClr val="F92672"/>
                </a:solidFill>
                <a:latin typeface="Consolas"/>
                <a:ea typeface="Consolas"/>
                <a:cs typeface="Consolas"/>
                <a:sym typeface="Consolas"/>
              </a:rPr>
              <a:t>=</a:t>
            </a:r>
            <a:r>
              <a:rPr lang="en" sz="2500">
                <a:solidFill>
                  <a:srgbClr val="F8F8F2"/>
                </a:solidFill>
                <a:latin typeface="Consolas"/>
                <a:ea typeface="Consolas"/>
                <a:cs typeface="Consolas"/>
                <a:sym typeface="Consolas"/>
              </a:rPr>
              <a:t>root</a:t>
            </a:r>
            <a:endParaRPr sz="2500">
              <a:solidFill>
                <a:srgbClr val="F8F8F2"/>
              </a:solidFill>
              <a:latin typeface="Consolas"/>
              <a:ea typeface="Consolas"/>
              <a:cs typeface="Consolas"/>
              <a:sym typeface="Consolas"/>
            </a:endParaRPr>
          </a:p>
          <a:p>
            <a:pPr indent="0" lvl="0" marL="0" rtl="0" algn="l">
              <a:lnSpc>
                <a:spcPct val="135714"/>
              </a:lnSpc>
              <a:spcBef>
                <a:spcPts val="0"/>
              </a:spcBef>
              <a:spcAft>
                <a:spcPts val="0"/>
              </a:spcAft>
              <a:buNone/>
            </a:pPr>
            <a:r>
              <a:rPr lang="en" sz="2500">
                <a:solidFill>
                  <a:srgbClr val="F8F8F2"/>
                </a:solidFill>
                <a:latin typeface="Consolas"/>
                <a:ea typeface="Consolas"/>
                <a:cs typeface="Consolas"/>
                <a:sym typeface="Consolas"/>
              </a:rPr>
              <a:t>PMA_PASSWORD</a:t>
            </a:r>
            <a:r>
              <a:rPr lang="en" sz="2500">
                <a:solidFill>
                  <a:srgbClr val="F92672"/>
                </a:solidFill>
                <a:latin typeface="Consolas"/>
                <a:ea typeface="Consolas"/>
                <a:cs typeface="Consolas"/>
                <a:sym typeface="Consolas"/>
              </a:rPr>
              <a:t>=</a:t>
            </a:r>
            <a:r>
              <a:rPr lang="en" sz="2500">
                <a:solidFill>
                  <a:srgbClr val="F8F8F2"/>
                </a:solidFill>
                <a:latin typeface="Consolas"/>
                <a:ea typeface="Consolas"/>
                <a:cs typeface="Consolas"/>
                <a:sym typeface="Consolas"/>
              </a:rPr>
              <a:t>pass2023</a:t>
            </a:r>
            <a:endParaRPr sz="2500">
              <a:latin typeface="Anaheim"/>
              <a:ea typeface="Anaheim"/>
              <a:cs typeface="Anaheim"/>
              <a:sym typeface="Anaheim"/>
            </a:endParaRPr>
          </a:p>
        </p:txBody>
      </p:sp>
    </p:spTree>
  </p:cSld>
  <p:clrMapOvr>
    <a:masterClrMapping/>
  </p:clrMapOvr>
</p:sld>
</file>

<file path=ppt/slides/slide1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7" name="Shape 1577"/>
        <p:cNvGrpSpPr/>
        <p:nvPr/>
      </p:nvGrpSpPr>
      <p:grpSpPr>
        <a:xfrm>
          <a:off x="0" y="0"/>
          <a:ext cx="0" cy="0"/>
          <a:chOff x="0" y="0"/>
          <a:chExt cx="0" cy="0"/>
        </a:xfrm>
      </p:grpSpPr>
      <p:sp>
        <p:nvSpPr>
          <p:cNvPr id="1578" name="Google Shape;1578;g2938647d274_0_56"/>
          <p:cNvSpPr txBox="1"/>
          <p:nvPr>
            <p:ph type="title"/>
          </p:nvPr>
        </p:nvSpPr>
        <p:spPr>
          <a:xfrm>
            <a:off x="1278050" y="343200"/>
            <a:ext cx="6588000" cy="669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
              <a:t>DOCKER-COMPOSE.YML</a:t>
            </a:r>
            <a:endParaRPr/>
          </a:p>
        </p:txBody>
      </p:sp>
      <p:sp>
        <p:nvSpPr>
          <p:cNvPr id="1579" name="Google Shape;1579;g2938647d274_0_56"/>
          <p:cNvSpPr txBox="1"/>
          <p:nvPr/>
        </p:nvSpPr>
        <p:spPr>
          <a:xfrm>
            <a:off x="305175" y="1012200"/>
            <a:ext cx="3478800" cy="3809700"/>
          </a:xfrm>
          <a:prstGeom prst="rect">
            <a:avLst/>
          </a:prstGeom>
          <a:noFill/>
          <a:ln>
            <a:noFill/>
          </a:ln>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lang="en" sz="1200">
                <a:solidFill>
                  <a:srgbClr val="F92672"/>
                </a:solidFill>
                <a:latin typeface="Consolas"/>
                <a:ea typeface="Consolas"/>
                <a:cs typeface="Consolas"/>
                <a:sym typeface="Consolas"/>
              </a:rPr>
              <a:t>version</a:t>
            </a:r>
            <a:r>
              <a:rPr lang="en" sz="1200">
                <a:solidFill>
                  <a:srgbClr val="F8F8F2"/>
                </a:solidFill>
                <a:latin typeface="Consolas"/>
                <a:ea typeface="Consolas"/>
                <a:cs typeface="Consolas"/>
                <a:sym typeface="Consolas"/>
              </a:rPr>
              <a:t>: </a:t>
            </a:r>
            <a:r>
              <a:rPr lang="en" sz="1200">
                <a:solidFill>
                  <a:srgbClr val="E6DB74"/>
                </a:solidFill>
                <a:latin typeface="Consolas"/>
                <a:ea typeface="Consolas"/>
                <a:cs typeface="Consolas"/>
                <a:sym typeface="Consolas"/>
              </a:rPr>
              <a:t>'3'</a:t>
            </a:r>
            <a:endParaRPr sz="1200">
              <a:solidFill>
                <a:srgbClr val="E6DB74"/>
              </a:solidFill>
              <a:latin typeface="Consolas"/>
              <a:ea typeface="Consolas"/>
              <a:cs typeface="Consolas"/>
              <a:sym typeface="Consolas"/>
            </a:endParaRPr>
          </a:p>
          <a:p>
            <a:pPr indent="0" lvl="0" marL="0" rtl="0" algn="l">
              <a:lnSpc>
                <a:spcPct val="135714"/>
              </a:lnSpc>
              <a:spcBef>
                <a:spcPts val="0"/>
              </a:spcBef>
              <a:spcAft>
                <a:spcPts val="0"/>
              </a:spcAft>
              <a:buNone/>
            </a:pPr>
            <a:r>
              <a:t/>
            </a:r>
            <a:endParaRPr sz="1200">
              <a:solidFill>
                <a:srgbClr val="F8F8F2"/>
              </a:solidFill>
              <a:latin typeface="Consolas"/>
              <a:ea typeface="Consolas"/>
              <a:cs typeface="Consolas"/>
              <a:sym typeface="Consolas"/>
            </a:endParaRPr>
          </a:p>
          <a:p>
            <a:pPr indent="0" lvl="0" marL="0" rtl="0" algn="l">
              <a:lnSpc>
                <a:spcPct val="135714"/>
              </a:lnSpc>
              <a:spcBef>
                <a:spcPts val="0"/>
              </a:spcBef>
              <a:spcAft>
                <a:spcPts val="0"/>
              </a:spcAft>
              <a:buNone/>
            </a:pPr>
            <a:r>
              <a:rPr lang="en" sz="1200">
                <a:solidFill>
                  <a:srgbClr val="F92672"/>
                </a:solidFill>
                <a:latin typeface="Consolas"/>
                <a:ea typeface="Consolas"/>
                <a:cs typeface="Consolas"/>
                <a:sym typeface="Consolas"/>
              </a:rPr>
              <a:t>services</a:t>
            </a: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indent="0" lvl="0" marL="0" rtl="0" algn="l">
              <a:lnSpc>
                <a:spcPct val="135714"/>
              </a:lnSpc>
              <a:spcBef>
                <a:spcPts val="0"/>
              </a:spcBef>
              <a:spcAft>
                <a:spcPts val="0"/>
              </a:spcAft>
              <a:buNone/>
            </a:pPr>
            <a:r>
              <a:rPr lang="en" sz="1200">
                <a:solidFill>
                  <a:srgbClr val="F8F8F2"/>
                </a:solidFill>
                <a:latin typeface="Consolas"/>
                <a:ea typeface="Consolas"/>
                <a:cs typeface="Consolas"/>
                <a:sym typeface="Consolas"/>
              </a:rPr>
              <a:t>  </a:t>
            </a:r>
            <a:r>
              <a:rPr lang="en" sz="1200">
                <a:solidFill>
                  <a:srgbClr val="F92672"/>
                </a:solidFill>
                <a:latin typeface="Consolas"/>
                <a:ea typeface="Consolas"/>
                <a:cs typeface="Consolas"/>
                <a:sym typeface="Consolas"/>
              </a:rPr>
              <a:t>bdcontainer</a:t>
            </a: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indent="0" lvl="0" marL="0" rtl="0" algn="l">
              <a:lnSpc>
                <a:spcPct val="135714"/>
              </a:lnSpc>
              <a:spcBef>
                <a:spcPts val="0"/>
              </a:spcBef>
              <a:spcAft>
                <a:spcPts val="0"/>
              </a:spcAft>
              <a:buNone/>
            </a:pPr>
            <a:r>
              <a:rPr lang="en" sz="1200">
                <a:solidFill>
                  <a:srgbClr val="F8F8F2"/>
                </a:solidFill>
                <a:latin typeface="Consolas"/>
                <a:ea typeface="Consolas"/>
                <a:cs typeface="Consolas"/>
                <a:sym typeface="Consolas"/>
              </a:rPr>
              <a:t>    </a:t>
            </a:r>
            <a:r>
              <a:rPr lang="en" sz="1200">
                <a:solidFill>
                  <a:srgbClr val="F92672"/>
                </a:solidFill>
                <a:latin typeface="Consolas"/>
                <a:ea typeface="Consolas"/>
                <a:cs typeface="Consolas"/>
                <a:sym typeface="Consolas"/>
              </a:rPr>
              <a:t>container_name</a:t>
            </a:r>
            <a:r>
              <a:rPr lang="en" sz="1200">
                <a:solidFill>
                  <a:srgbClr val="F8F8F2"/>
                </a:solidFill>
                <a:latin typeface="Consolas"/>
                <a:ea typeface="Consolas"/>
                <a:cs typeface="Consolas"/>
                <a:sym typeface="Consolas"/>
              </a:rPr>
              <a:t>: </a:t>
            </a:r>
            <a:r>
              <a:rPr lang="en" sz="1200">
                <a:solidFill>
                  <a:srgbClr val="E6DB74"/>
                </a:solidFill>
                <a:latin typeface="Consolas"/>
                <a:ea typeface="Consolas"/>
                <a:cs typeface="Consolas"/>
                <a:sym typeface="Consolas"/>
              </a:rPr>
              <a:t>bdcontainer</a:t>
            </a:r>
            <a:endParaRPr sz="1200">
              <a:solidFill>
                <a:srgbClr val="E6DB74"/>
              </a:solidFill>
              <a:latin typeface="Consolas"/>
              <a:ea typeface="Consolas"/>
              <a:cs typeface="Consolas"/>
              <a:sym typeface="Consolas"/>
            </a:endParaRPr>
          </a:p>
          <a:p>
            <a:pPr indent="0" lvl="0" marL="0" rtl="0" algn="l">
              <a:lnSpc>
                <a:spcPct val="135714"/>
              </a:lnSpc>
              <a:spcBef>
                <a:spcPts val="0"/>
              </a:spcBef>
              <a:spcAft>
                <a:spcPts val="0"/>
              </a:spcAft>
              <a:buNone/>
            </a:pPr>
            <a:r>
              <a:rPr lang="en" sz="1200">
                <a:solidFill>
                  <a:srgbClr val="F8F8F2"/>
                </a:solidFill>
                <a:latin typeface="Consolas"/>
                <a:ea typeface="Consolas"/>
                <a:cs typeface="Consolas"/>
                <a:sym typeface="Consolas"/>
              </a:rPr>
              <a:t>    </a:t>
            </a:r>
            <a:r>
              <a:rPr lang="en" sz="1200">
                <a:solidFill>
                  <a:srgbClr val="F92672"/>
                </a:solidFill>
                <a:latin typeface="Consolas"/>
                <a:ea typeface="Consolas"/>
                <a:cs typeface="Consolas"/>
                <a:sym typeface="Consolas"/>
              </a:rPr>
              <a:t>build</a:t>
            </a:r>
            <a:r>
              <a:rPr lang="en" sz="1200">
                <a:solidFill>
                  <a:srgbClr val="F8F8F2"/>
                </a:solidFill>
                <a:latin typeface="Consolas"/>
                <a:ea typeface="Consolas"/>
                <a:cs typeface="Consolas"/>
                <a:sym typeface="Consolas"/>
              </a:rPr>
              <a:t>: </a:t>
            </a:r>
            <a:r>
              <a:rPr lang="en" sz="1200">
                <a:solidFill>
                  <a:srgbClr val="E6DB74"/>
                </a:solidFill>
                <a:latin typeface="Consolas"/>
                <a:ea typeface="Consolas"/>
                <a:cs typeface="Consolas"/>
                <a:sym typeface="Consolas"/>
              </a:rPr>
              <a:t>./.docker/mysql</a:t>
            </a:r>
            <a:endParaRPr sz="1200">
              <a:solidFill>
                <a:srgbClr val="E6DB74"/>
              </a:solidFill>
              <a:latin typeface="Consolas"/>
              <a:ea typeface="Consolas"/>
              <a:cs typeface="Consolas"/>
              <a:sym typeface="Consolas"/>
            </a:endParaRPr>
          </a:p>
          <a:p>
            <a:pPr indent="0" lvl="0" marL="0" rtl="0" algn="l">
              <a:lnSpc>
                <a:spcPct val="135714"/>
              </a:lnSpc>
              <a:spcBef>
                <a:spcPts val="0"/>
              </a:spcBef>
              <a:spcAft>
                <a:spcPts val="0"/>
              </a:spcAft>
              <a:buNone/>
            </a:pPr>
            <a:r>
              <a:rPr lang="en" sz="1200">
                <a:solidFill>
                  <a:srgbClr val="F8F8F2"/>
                </a:solidFill>
                <a:latin typeface="Consolas"/>
                <a:ea typeface="Consolas"/>
                <a:cs typeface="Consolas"/>
                <a:sym typeface="Consolas"/>
              </a:rPr>
              <a:t>    </a:t>
            </a:r>
            <a:r>
              <a:rPr lang="en" sz="1200">
                <a:solidFill>
                  <a:srgbClr val="F92672"/>
                </a:solidFill>
                <a:latin typeface="Consolas"/>
                <a:ea typeface="Consolas"/>
                <a:cs typeface="Consolas"/>
                <a:sym typeface="Consolas"/>
              </a:rPr>
              <a:t>restart</a:t>
            </a:r>
            <a:r>
              <a:rPr lang="en" sz="1200">
                <a:solidFill>
                  <a:srgbClr val="F8F8F2"/>
                </a:solidFill>
                <a:latin typeface="Consolas"/>
                <a:ea typeface="Consolas"/>
                <a:cs typeface="Consolas"/>
                <a:sym typeface="Consolas"/>
              </a:rPr>
              <a:t>: </a:t>
            </a:r>
            <a:r>
              <a:rPr lang="en" sz="1200">
                <a:solidFill>
                  <a:srgbClr val="E6DB74"/>
                </a:solidFill>
                <a:latin typeface="Consolas"/>
                <a:ea typeface="Consolas"/>
                <a:cs typeface="Consolas"/>
                <a:sym typeface="Consolas"/>
              </a:rPr>
              <a:t>always</a:t>
            </a:r>
            <a:endParaRPr sz="1200">
              <a:solidFill>
                <a:srgbClr val="E6DB74"/>
              </a:solidFill>
              <a:latin typeface="Consolas"/>
              <a:ea typeface="Consolas"/>
              <a:cs typeface="Consolas"/>
              <a:sym typeface="Consolas"/>
            </a:endParaRPr>
          </a:p>
          <a:p>
            <a:pPr indent="0" lvl="0" marL="0" rtl="0" algn="l">
              <a:lnSpc>
                <a:spcPct val="135714"/>
              </a:lnSpc>
              <a:spcBef>
                <a:spcPts val="0"/>
              </a:spcBef>
              <a:spcAft>
                <a:spcPts val="0"/>
              </a:spcAft>
              <a:buNone/>
            </a:pPr>
            <a:r>
              <a:rPr lang="en" sz="1200">
                <a:solidFill>
                  <a:srgbClr val="F8F8F2"/>
                </a:solidFill>
                <a:latin typeface="Consolas"/>
                <a:ea typeface="Consolas"/>
                <a:cs typeface="Consolas"/>
                <a:sym typeface="Consolas"/>
              </a:rPr>
              <a:t>    </a:t>
            </a:r>
            <a:r>
              <a:rPr lang="en" sz="1200">
                <a:solidFill>
                  <a:srgbClr val="F92672"/>
                </a:solidFill>
                <a:latin typeface="Consolas"/>
                <a:ea typeface="Consolas"/>
                <a:cs typeface="Consolas"/>
                <a:sym typeface="Consolas"/>
              </a:rPr>
              <a:t>ports</a:t>
            </a: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indent="0" lvl="0" marL="0" rtl="0" algn="l">
              <a:lnSpc>
                <a:spcPct val="135714"/>
              </a:lnSpc>
              <a:spcBef>
                <a:spcPts val="0"/>
              </a:spcBef>
              <a:spcAft>
                <a:spcPts val="0"/>
              </a:spcAft>
              <a:buNone/>
            </a:pPr>
            <a:r>
              <a:rPr lang="en" sz="1200">
                <a:solidFill>
                  <a:srgbClr val="F8F8F2"/>
                </a:solidFill>
                <a:latin typeface="Consolas"/>
                <a:ea typeface="Consolas"/>
                <a:cs typeface="Consolas"/>
                <a:sym typeface="Consolas"/>
              </a:rPr>
              <a:t>      - </a:t>
            </a:r>
            <a:r>
              <a:rPr lang="en" sz="1200">
                <a:solidFill>
                  <a:srgbClr val="E6DB74"/>
                </a:solidFill>
                <a:latin typeface="Consolas"/>
                <a:ea typeface="Consolas"/>
                <a:cs typeface="Consolas"/>
                <a:sym typeface="Consolas"/>
              </a:rPr>
              <a:t>3306:3306</a:t>
            </a:r>
            <a:endParaRPr sz="1200">
              <a:solidFill>
                <a:srgbClr val="E6DB74"/>
              </a:solidFill>
              <a:latin typeface="Consolas"/>
              <a:ea typeface="Consolas"/>
              <a:cs typeface="Consolas"/>
              <a:sym typeface="Consolas"/>
            </a:endParaRPr>
          </a:p>
          <a:p>
            <a:pPr indent="0" lvl="0" marL="0" rtl="0" algn="l">
              <a:lnSpc>
                <a:spcPct val="135714"/>
              </a:lnSpc>
              <a:spcBef>
                <a:spcPts val="0"/>
              </a:spcBef>
              <a:spcAft>
                <a:spcPts val="0"/>
              </a:spcAft>
              <a:buNone/>
            </a:pPr>
            <a:r>
              <a:rPr lang="en" sz="1200">
                <a:solidFill>
                  <a:srgbClr val="F8F8F2"/>
                </a:solidFill>
                <a:latin typeface="Consolas"/>
                <a:ea typeface="Consolas"/>
                <a:cs typeface="Consolas"/>
                <a:sym typeface="Consolas"/>
              </a:rPr>
              <a:t>    </a:t>
            </a:r>
            <a:r>
              <a:rPr lang="en" sz="1200">
                <a:solidFill>
                  <a:srgbClr val="F92672"/>
                </a:solidFill>
                <a:latin typeface="Consolas"/>
                <a:ea typeface="Consolas"/>
                <a:cs typeface="Consolas"/>
                <a:sym typeface="Consolas"/>
              </a:rPr>
              <a:t>env_file</a:t>
            </a: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indent="0" lvl="0" marL="0" rtl="0" algn="l">
              <a:lnSpc>
                <a:spcPct val="135714"/>
              </a:lnSpc>
              <a:spcBef>
                <a:spcPts val="0"/>
              </a:spcBef>
              <a:spcAft>
                <a:spcPts val="0"/>
              </a:spcAft>
              <a:buNone/>
            </a:pPr>
            <a:r>
              <a:rPr lang="en" sz="1200">
                <a:solidFill>
                  <a:srgbClr val="F8F8F2"/>
                </a:solidFill>
                <a:latin typeface="Consolas"/>
                <a:ea typeface="Consolas"/>
                <a:cs typeface="Consolas"/>
                <a:sym typeface="Consolas"/>
              </a:rPr>
              <a:t>      - </a:t>
            </a:r>
            <a:r>
              <a:rPr lang="en" sz="1200">
                <a:solidFill>
                  <a:srgbClr val="E6DB74"/>
                </a:solidFill>
                <a:latin typeface="Consolas"/>
                <a:ea typeface="Consolas"/>
                <a:cs typeface="Consolas"/>
                <a:sym typeface="Consolas"/>
              </a:rPr>
              <a:t>./.docker/mysql/.env</a:t>
            </a:r>
            <a:endParaRPr sz="1200">
              <a:solidFill>
                <a:srgbClr val="E6DB74"/>
              </a:solidFill>
              <a:latin typeface="Consolas"/>
              <a:ea typeface="Consolas"/>
              <a:cs typeface="Consolas"/>
              <a:sym typeface="Consolas"/>
            </a:endParaRPr>
          </a:p>
          <a:p>
            <a:pPr indent="0" lvl="0" marL="0" rtl="0" algn="l">
              <a:lnSpc>
                <a:spcPct val="135714"/>
              </a:lnSpc>
              <a:spcBef>
                <a:spcPts val="0"/>
              </a:spcBef>
              <a:spcAft>
                <a:spcPts val="0"/>
              </a:spcAft>
              <a:buNone/>
            </a:pPr>
            <a:r>
              <a:rPr lang="en" sz="1200">
                <a:solidFill>
                  <a:srgbClr val="F8F8F2"/>
                </a:solidFill>
                <a:latin typeface="Consolas"/>
                <a:ea typeface="Consolas"/>
                <a:cs typeface="Consolas"/>
                <a:sym typeface="Consolas"/>
              </a:rPr>
              <a:t>    </a:t>
            </a:r>
            <a:r>
              <a:rPr lang="en" sz="1200">
                <a:solidFill>
                  <a:srgbClr val="F92672"/>
                </a:solidFill>
                <a:latin typeface="Consolas"/>
                <a:ea typeface="Consolas"/>
                <a:cs typeface="Consolas"/>
                <a:sym typeface="Consolas"/>
              </a:rPr>
              <a:t>volumes</a:t>
            </a: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indent="0" lvl="0" marL="0" rtl="0" algn="l">
              <a:lnSpc>
                <a:spcPct val="135714"/>
              </a:lnSpc>
              <a:spcBef>
                <a:spcPts val="0"/>
              </a:spcBef>
              <a:spcAft>
                <a:spcPts val="0"/>
              </a:spcAft>
              <a:buNone/>
            </a:pPr>
            <a:r>
              <a:rPr lang="en" sz="1200">
                <a:solidFill>
                  <a:srgbClr val="F8F8F2"/>
                </a:solidFill>
                <a:latin typeface="Consolas"/>
                <a:ea typeface="Consolas"/>
                <a:cs typeface="Consolas"/>
                <a:sym typeface="Consolas"/>
              </a:rPr>
              <a:t>      - </a:t>
            </a:r>
            <a:r>
              <a:rPr lang="en" sz="1200">
                <a:solidFill>
                  <a:srgbClr val="E6DB74"/>
                </a:solidFill>
                <a:latin typeface="Consolas"/>
                <a:ea typeface="Consolas"/>
                <a:cs typeface="Consolas"/>
                <a:sym typeface="Consolas"/>
              </a:rPr>
              <a:t>vol_mysql:/var/lib/mysql</a:t>
            </a:r>
            <a:endParaRPr sz="1200">
              <a:solidFill>
                <a:srgbClr val="E6DB74"/>
              </a:solidFill>
              <a:latin typeface="Consolas"/>
              <a:ea typeface="Consolas"/>
              <a:cs typeface="Consolas"/>
              <a:sym typeface="Consolas"/>
            </a:endParaRPr>
          </a:p>
          <a:p>
            <a:pPr indent="0" lvl="0" marL="0" rtl="0" algn="l">
              <a:lnSpc>
                <a:spcPct val="135714"/>
              </a:lnSpc>
              <a:spcBef>
                <a:spcPts val="0"/>
              </a:spcBef>
              <a:spcAft>
                <a:spcPts val="0"/>
              </a:spcAft>
              <a:buNone/>
            </a:pPr>
            <a:r>
              <a:rPr lang="en" sz="1200">
                <a:solidFill>
                  <a:srgbClr val="F8F8F2"/>
                </a:solidFill>
                <a:latin typeface="Consolas"/>
                <a:ea typeface="Consolas"/>
                <a:cs typeface="Consolas"/>
                <a:sym typeface="Consolas"/>
              </a:rPr>
              <a:t>    </a:t>
            </a:r>
            <a:r>
              <a:rPr lang="en" sz="1200">
                <a:solidFill>
                  <a:srgbClr val="F92672"/>
                </a:solidFill>
                <a:latin typeface="Consolas"/>
                <a:ea typeface="Consolas"/>
                <a:cs typeface="Consolas"/>
                <a:sym typeface="Consolas"/>
              </a:rPr>
              <a:t>networks</a:t>
            </a: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indent="0" lvl="0" marL="0" rtl="0" algn="l">
              <a:lnSpc>
                <a:spcPct val="135714"/>
              </a:lnSpc>
              <a:spcBef>
                <a:spcPts val="0"/>
              </a:spcBef>
              <a:spcAft>
                <a:spcPts val="0"/>
              </a:spcAft>
              <a:buNone/>
            </a:pPr>
            <a:r>
              <a:rPr lang="en" sz="1200">
                <a:solidFill>
                  <a:srgbClr val="F8F8F2"/>
                </a:solidFill>
                <a:latin typeface="Consolas"/>
                <a:ea typeface="Consolas"/>
                <a:cs typeface="Consolas"/>
                <a:sym typeface="Consolas"/>
              </a:rPr>
              <a:t>      - </a:t>
            </a:r>
            <a:r>
              <a:rPr lang="en" sz="1200">
                <a:solidFill>
                  <a:srgbClr val="E6DB74"/>
                </a:solidFill>
                <a:latin typeface="Consolas"/>
                <a:ea typeface="Consolas"/>
                <a:cs typeface="Consolas"/>
                <a:sym typeface="Consolas"/>
              </a:rPr>
              <a:t>rede_bd</a:t>
            </a:r>
            <a:endParaRPr sz="1200">
              <a:solidFill>
                <a:srgbClr val="F92672"/>
              </a:solidFill>
              <a:latin typeface="Consolas"/>
              <a:ea typeface="Consolas"/>
              <a:cs typeface="Consolas"/>
              <a:sym typeface="Consolas"/>
            </a:endParaRPr>
          </a:p>
        </p:txBody>
      </p:sp>
      <p:sp>
        <p:nvSpPr>
          <p:cNvPr id="1580" name="Google Shape;1580;g2938647d274_0_56"/>
          <p:cNvSpPr txBox="1"/>
          <p:nvPr/>
        </p:nvSpPr>
        <p:spPr>
          <a:xfrm>
            <a:off x="3142325" y="1342750"/>
            <a:ext cx="3654600" cy="3479100"/>
          </a:xfrm>
          <a:prstGeom prst="rect">
            <a:avLst/>
          </a:prstGeom>
          <a:noFill/>
          <a:ln>
            <a:noFill/>
          </a:ln>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lang="en">
                <a:solidFill>
                  <a:srgbClr val="F92672"/>
                </a:solidFill>
                <a:latin typeface="Consolas"/>
                <a:ea typeface="Consolas"/>
                <a:cs typeface="Consolas"/>
                <a:sym typeface="Consolas"/>
              </a:rPr>
              <a:t>bdguicontainer</a:t>
            </a:r>
            <a:r>
              <a:rPr lang="en">
                <a:solidFill>
                  <a:srgbClr val="F8F8F2"/>
                </a:solidFill>
                <a:latin typeface="Consolas"/>
                <a:ea typeface="Consolas"/>
                <a:cs typeface="Consolas"/>
                <a:sym typeface="Consolas"/>
              </a:rPr>
              <a:t>:</a:t>
            </a:r>
            <a:endParaRPr>
              <a:solidFill>
                <a:srgbClr val="F8F8F2"/>
              </a:solidFill>
              <a:latin typeface="Consolas"/>
              <a:ea typeface="Consolas"/>
              <a:cs typeface="Consolas"/>
              <a:sym typeface="Consolas"/>
            </a:endParaRPr>
          </a:p>
          <a:p>
            <a:pPr indent="0" lvl="0" marL="0" rtl="0" algn="l">
              <a:lnSpc>
                <a:spcPct val="135714"/>
              </a:lnSpc>
              <a:spcBef>
                <a:spcPts val="0"/>
              </a:spcBef>
              <a:spcAft>
                <a:spcPts val="0"/>
              </a:spcAft>
              <a:buNone/>
            </a:pPr>
            <a:r>
              <a:rPr lang="en">
                <a:solidFill>
                  <a:srgbClr val="F8F8F2"/>
                </a:solidFill>
                <a:latin typeface="Consolas"/>
                <a:ea typeface="Consolas"/>
                <a:cs typeface="Consolas"/>
                <a:sym typeface="Consolas"/>
              </a:rPr>
              <a:t>    </a:t>
            </a:r>
            <a:r>
              <a:rPr lang="en">
                <a:solidFill>
                  <a:srgbClr val="F92672"/>
                </a:solidFill>
                <a:latin typeface="Consolas"/>
                <a:ea typeface="Consolas"/>
                <a:cs typeface="Consolas"/>
                <a:sym typeface="Consolas"/>
              </a:rPr>
              <a:t>container_name</a:t>
            </a:r>
            <a:r>
              <a:rPr lang="en">
                <a:solidFill>
                  <a:srgbClr val="F8F8F2"/>
                </a:solidFill>
                <a:latin typeface="Consolas"/>
                <a:ea typeface="Consolas"/>
                <a:cs typeface="Consolas"/>
                <a:sym typeface="Consolas"/>
              </a:rPr>
              <a:t>: </a:t>
            </a:r>
            <a:r>
              <a:rPr lang="en">
                <a:solidFill>
                  <a:srgbClr val="E6DB74"/>
                </a:solidFill>
                <a:latin typeface="Consolas"/>
                <a:ea typeface="Consolas"/>
                <a:cs typeface="Consolas"/>
                <a:sym typeface="Consolas"/>
              </a:rPr>
              <a:t>bdguicontainer</a:t>
            </a:r>
            <a:endParaRPr>
              <a:solidFill>
                <a:srgbClr val="E6DB74"/>
              </a:solidFill>
              <a:latin typeface="Consolas"/>
              <a:ea typeface="Consolas"/>
              <a:cs typeface="Consolas"/>
              <a:sym typeface="Consolas"/>
            </a:endParaRPr>
          </a:p>
          <a:p>
            <a:pPr indent="0" lvl="0" marL="0" rtl="0" algn="l">
              <a:lnSpc>
                <a:spcPct val="135714"/>
              </a:lnSpc>
              <a:spcBef>
                <a:spcPts val="0"/>
              </a:spcBef>
              <a:spcAft>
                <a:spcPts val="0"/>
              </a:spcAft>
              <a:buNone/>
            </a:pPr>
            <a:r>
              <a:rPr lang="en">
                <a:solidFill>
                  <a:srgbClr val="F8F8F2"/>
                </a:solidFill>
                <a:latin typeface="Consolas"/>
                <a:ea typeface="Consolas"/>
                <a:cs typeface="Consolas"/>
                <a:sym typeface="Consolas"/>
              </a:rPr>
              <a:t>    </a:t>
            </a:r>
            <a:r>
              <a:rPr lang="en">
                <a:solidFill>
                  <a:srgbClr val="F92672"/>
                </a:solidFill>
                <a:latin typeface="Consolas"/>
                <a:ea typeface="Consolas"/>
                <a:cs typeface="Consolas"/>
                <a:sym typeface="Consolas"/>
              </a:rPr>
              <a:t>image</a:t>
            </a:r>
            <a:r>
              <a:rPr lang="en">
                <a:solidFill>
                  <a:srgbClr val="F8F8F2"/>
                </a:solidFill>
                <a:latin typeface="Consolas"/>
                <a:ea typeface="Consolas"/>
                <a:cs typeface="Consolas"/>
                <a:sym typeface="Consolas"/>
              </a:rPr>
              <a:t>: </a:t>
            </a:r>
            <a:r>
              <a:rPr lang="en">
                <a:solidFill>
                  <a:srgbClr val="E6DB74"/>
                </a:solidFill>
                <a:latin typeface="Consolas"/>
                <a:ea typeface="Consolas"/>
                <a:cs typeface="Consolas"/>
                <a:sym typeface="Consolas"/>
              </a:rPr>
              <a:t>phpmyadmin:latest</a:t>
            </a:r>
            <a:endParaRPr>
              <a:solidFill>
                <a:srgbClr val="E6DB74"/>
              </a:solidFill>
              <a:latin typeface="Consolas"/>
              <a:ea typeface="Consolas"/>
              <a:cs typeface="Consolas"/>
              <a:sym typeface="Consolas"/>
            </a:endParaRPr>
          </a:p>
          <a:p>
            <a:pPr indent="0" lvl="0" marL="0" rtl="0" algn="l">
              <a:lnSpc>
                <a:spcPct val="135714"/>
              </a:lnSpc>
              <a:spcBef>
                <a:spcPts val="0"/>
              </a:spcBef>
              <a:spcAft>
                <a:spcPts val="0"/>
              </a:spcAft>
              <a:buNone/>
            </a:pPr>
            <a:r>
              <a:rPr lang="en">
                <a:solidFill>
                  <a:srgbClr val="F8F8F2"/>
                </a:solidFill>
                <a:latin typeface="Consolas"/>
                <a:ea typeface="Consolas"/>
                <a:cs typeface="Consolas"/>
                <a:sym typeface="Consolas"/>
              </a:rPr>
              <a:t>    </a:t>
            </a:r>
            <a:r>
              <a:rPr lang="en">
                <a:solidFill>
                  <a:srgbClr val="F92672"/>
                </a:solidFill>
                <a:latin typeface="Consolas"/>
                <a:ea typeface="Consolas"/>
                <a:cs typeface="Consolas"/>
                <a:sym typeface="Consolas"/>
              </a:rPr>
              <a:t>ports</a:t>
            </a:r>
            <a:r>
              <a:rPr lang="en">
                <a:solidFill>
                  <a:srgbClr val="F8F8F2"/>
                </a:solidFill>
                <a:latin typeface="Consolas"/>
                <a:ea typeface="Consolas"/>
                <a:cs typeface="Consolas"/>
                <a:sym typeface="Consolas"/>
              </a:rPr>
              <a:t>:</a:t>
            </a:r>
            <a:endParaRPr>
              <a:solidFill>
                <a:srgbClr val="F8F8F2"/>
              </a:solidFill>
              <a:latin typeface="Consolas"/>
              <a:ea typeface="Consolas"/>
              <a:cs typeface="Consolas"/>
              <a:sym typeface="Consolas"/>
            </a:endParaRPr>
          </a:p>
          <a:p>
            <a:pPr indent="0" lvl="0" marL="0" rtl="0" algn="l">
              <a:lnSpc>
                <a:spcPct val="135714"/>
              </a:lnSpc>
              <a:spcBef>
                <a:spcPts val="0"/>
              </a:spcBef>
              <a:spcAft>
                <a:spcPts val="0"/>
              </a:spcAft>
              <a:buNone/>
            </a:pPr>
            <a:r>
              <a:rPr lang="en">
                <a:solidFill>
                  <a:srgbClr val="F8F8F2"/>
                </a:solidFill>
                <a:latin typeface="Consolas"/>
                <a:ea typeface="Consolas"/>
                <a:cs typeface="Consolas"/>
                <a:sym typeface="Consolas"/>
              </a:rPr>
              <a:t>      - </a:t>
            </a:r>
            <a:r>
              <a:rPr lang="en">
                <a:solidFill>
                  <a:srgbClr val="E6DB74"/>
                </a:solidFill>
                <a:latin typeface="Consolas"/>
                <a:ea typeface="Consolas"/>
                <a:cs typeface="Consolas"/>
                <a:sym typeface="Consolas"/>
              </a:rPr>
              <a:t>8080:80</a:t>
            </a:r>
            <a:endParaRPr>
              <a:solidFill>
                <a:srgbClr val="E6DB74"/>
              </a:solidFill>
              <a:latin typeface="Consolas"/>
              <a:ea typeface="Consolas"/>
              <a:cs typeface="Consolas"/>
              <a:sym typeface="Consolas"/>
            </a:endParaRPr>
          </a:p>
          <a:p>
            <a:pPr indent="0" lvl="0" marL="0" rtl="0" algn="l">
              <a:lnSpc>
                <a:spcPct val="135714"/>
              </a:lnSpc>
              <a:spcBef>
                <a:spcPts val="0"/>
              </a:spcBef>
              <a:spcAft>
                <a:spcPts val="0"/>
              </a:spcAft>
              <a:buNone/>
            </a:pPr>
            <a:r>
              <a:rPr lang="en">
                <a:solidFill>
                  <a:srgbClr val="F8F8F2"/>
                </a:solidFill>
                <a:latin typeface="Consolas"/>
                <a:ea typeface="Consolas"/>
                <a:cs typeface="Consolas"/>
                <a:sym typeface="Consolas"/>
              </a:rPr>
              <a:t>    </a:t>
            </a:r>
            <a:r>
              <a:rPr lang="en">
                <a:solidFill>
                  <a:srgbClr val="F92672"/>
                </a:solidFill>
                <a:latin typeface="Consolas"/>
                <a:ea typeface="Consolas"/>
                <a:cs typeface="Consolas"/>
                <a:sym typeface="Consolas"/>
              </a:rPr>
              <a:t>env_file</a:t>
            </a:r>
            <a:r>
              <a:rPr lang="en">
                <a:solidFill>
                  <a:srgbClr val="F8F8F2"/>
                </a:solidFill>
                <a:latin typeface="Consolas"/>
                <a:ea typeface="Consolas"/>
                <a:cs typeface="Consolas"/>
                <a:sym typeface="Consolas"/>
              </a:rPr>
              <a:t>:</a:t>
            </a:r>
            <a:endParaRPr>
              <a:solidFill>
                <a:srgbClr val="F8F8F2"/>
              </a:solidFill>
              <a:latin typeface="Consolas"/>
              <a:ea typeface="Consolas"/>
              <a:cs typeface="Consolas"/>
              <a:sym typeface="Consolas"/>
            </a:endParaRPr>
          </a:p>
          <a:p>
            <a:pPr indent="0" lvl="0" marL="0" rtl="0" algn="l">
              <a:lnSpc>
                <a:spcPct val="135714"/>
              </a:lnSpc>
              <a:spcBef>
                <a:spcPts val="0"/>
              </a:spcBef>
              <a:spcAft>
                <a:spcPts val="0"/>
              </a:spcAft>
              <a:buNone/>
            </a:pPr>
            <a:r>
              <a:rPr lang="en">
                <a:solidFill>
                  <a:srgbClr val="F8F8F2"/>
                </a:solidFill>
                <a:latin typeface="Consolas"/>
                <a:ea typeface="Consolas"/>
                <a:cs typeface="Consolas"/>
                <a:sym typeface="Consolas"/>
              </a:rPr>
              <a:t>      </a:t>
            </a:r>
            <a:r>
              <a:rPr lang="en">
                <a:solidFill>
                  <a:srgbClr val="E6DB74"/>
                </a:solidFill>
                <a:latin typeface="Consolas"/>
                <a:ea typeface="Consolas"/>
                <a:cs typeface="Consolas"/>
                <a:sym typeface="Consolas"/>
              </a:rPr>
              <a:t>./.docker/phpmyadmin/.env</a:t>
            </a:r>
            <a:endParaRPr>
              <a:solidFill>
                <a:srgbClr val="E6DB74"/>
              </a:solidFill>
              <a:latin typeface="Consolas"/>
              <a:ea typeface="Consolas"/>
              <a:cs typeface="Consolas"/>
              <a:sym typeface="Consolas"/>
            </a:endParaRPr>
          </a:p>
          <a:p>
            <a:pPr indent="0" lvl="0" marL="0" rtl="0" algn="l">
              <a:lnSpc>
                <a:spcPct val="135714"/>
              </a:lnSpc>
              <a:spcBef>
                <a:spcPts val="0"/>
              </a:spcBef>
              <a:spcAft>
                <a:spcPts val="0"/>
              </a:spcAft>
              <a:buNone/>
            </a:pPr>
            <a:r>
              <a:rPr lang="en">
                <a:solidFill>
                  <a:srgbClr val="F8F8F2"/>
                </a:solidFill>
                <a:latin typeface="Consolas"/>
                <a:ea typeface="Consolas"/>
                <a:cs typeface="Consolas"/>
                <a:sym typeface="Consolas"/>
              </a:rPr>
              <a:t>    </a:t>
            </a:r>
            <a:r>
              <a:rPr lang="en">
                <a:solidFill>
                  <a:srgbClr val="F92672"/>
                </a:solidFill>
                <a:latin typeface="Consolas"/>
                <a:ea typeface="Consolas"/>
                <a:cs typeface="Consolas"/>
                <a:sym typeface="Consolas"/>
              </a:rPr>
              <a:t>depends_on</a:t>
            </a:r>
            <a:r>
              <a:rPr lang="en">
                <a:solidFill>
                  <a:srgbClr val="F8F8F2"/>
                </a:solidFill>
                <a:latin typeface="Consolas"/>
                <a:ea typeface="Consolas"/>
                <a:cs typeface="Consolas"/>
                <a:sym typeface="Consolas"/>
              </a:rPr>
              <a:t>:</a:t>
            </a:r>
            <a:endParaRPr>
              <a:solidFill>
                <a:srgbClr val="F8F8F2"/>
              </a:solidFill>
              <a:latin typeface="Consolas"/>
              <a:ea typeface="Consolas"/>
              <a:cs typeface="Consolas"/>
              <a:sym typeface="Consolas"/>
            </a:endParaRPr>
          </a:p>
          <a:p>
            <a:pPr indent="0" lvl="0" marL="0" rtl="0" algn="l">
              <a:lnSpc>
                <a:spcPct val="135714"/>
              </a:lnSpc>
              <a:spcBef>
                <a:spcPts val="0"/>
              </a:spcBef>
              <a:spcAft>
                <a:spcPts val="0"/>
              </a:spcAft>
              <a:buNone/>
            </a:pPr>
            <a:r>
              <a:rPr lang="en">
                <a:solidFill>
                  <a:srgbClr val="F8F8F2"/>
                </a:solidFill>
                <a:latin typeface="Consolas"/>
                <a:ea typeface="Consolas"/>
                <a:cs typeface="Consolas"/>
                <a:sym typeface="Consolas"/>
              </a:rPr>
              <a:t>      - </a:t>
            </a:r>
            <a:r>
              <a:rPr lang="en">
                <a:solidFill>
                  <a:srgbClr val="E6DB74"/>
                </a:solidFill>
                <a:latin typeface="Consolas"/>
                <a:ea typeface="Consolas"/>
                <a:cs typeface="Consolas"/>
                <a:sym typeface="Consolas"/>
              </a:rPr>
              <a:t>bdcontainer</a:t>
            </a:r>
            <a:endParaRPr>
              <a:solidFill>
                <a:srgbClr val="E6DB74"/>
              </a:solidFill>
              <a:latin typeface="Consolas"/>
              <a:ea typeface="Consolas"/>
              <a:cs typeface="Consolas"/>
              <a:sym typeface="Consolas"/>
            </a:endParaRPr>
          </a:p>
          <a:p>
            <a:pPr indent="0" lvl="0" marL="0" rtl="0" algn="l">
              <a:lnSpc>
                <a:spcPct val="135714"/>
              </a:lnSpc>
              <a:spcBef>
                <a:spcPts val="0"/>
              </a:spcBef>
              <a:spcAft>
                <a:spcPts val="0"/>
              </a:spcAft>
              <a:buNone/>
            </a:pPr>
            <a:r>
              <a:rPr lang="en">
                <a:solidFill>
                  <a:srgbClr val="F8F8F2"/>
                </a:solidFill>
                <a:latin typeface="Consolas"/>
                <a:ea typeface="Consolas"/>
                <a:cs typeface="Consolas"/>
                <a:sym typeface="Consolas"/>
              </a:rPr>
              <a:t>    </a:t>
            </a:r>
            <a:r>
              <a:rPr lang="en">
                <a:solidFill>
                  <a:srgbClr val="F92672"/>
                </a:solidFill>
                <a:latin typeface="Consolas"/>
                <a:ea typeface="Consolas"/>
                <a:cs typeface="Consolas"/>
                <a:sym typeface="Consolas"/>
              </a:rPr>
              <a:t>networks</a:t>
            </a:r>
            <a:r>
              <a:rPr lang="en">
                <a:solidFill>
                  <a:srgbClr val="F8F8F2"/>
                </a:solidFill>
                <a:latin typeface="Consolas"/>
                <a:ea typeface="Consolas"/>
                <a:cs typeface="Consolas"/>
                <a:sym typeface="Consolas"/>
              </a:rPr>
              <a:t>:</a:t>
            </a:r>
            <a:endParaRPr>
              <a:solidFill>
                <a:srgbClr val="F8F8F2"/>
              </a:solidFill>
              <a:latin typeface="Consolas"/>
              <a:ea typeface="Consolas"/>
              <a:cs typeface="Consolas"/>
              <a:sym typeface="Consolas"/>
            </a:endParaRPr>
          </a:p>
          <a:p>
            <a:pPr indent="0" lvl="0" marL="0" rtl="0" algn="l">
              <a:lnSpc>
                <a:spcPct val="135714"/>
              </a:lnSpc>
              <a:spcBef>
                <a:spcPts val="0"/>
              </a:spcBef>
              <a:spcAft>
                <a:spcPts val="0"/>
              </a:spcAft>
              <a:buNone/>
            </a:pPr>
            <a:r>
              <a:rPr lang="en">
                <a:solidFill>
                  <a:srgbClr val="F8F8F2"/>
                </a:solidFill>
                <a:latin typeface="Consolas"/>
                <a:ea typeface="Consolas"/>
                <a:cs typeface="Consolas"/>
                <a:sym typeface="Consolas"/>
              </a:rPr>
              <a:t>      - </a:t>
            </a:r>
            <a:r>
              <a:rPr lang="en">
                <a:solidFill>
                  <a:srgbClr val="E6DB74"/>
                </a:solidFill>
                <a:latin typeface="Consolas"/>
                <a:ea typeface="Consolas"/>
                <a:cs typeface="Consolas"/>
                <a:sym typeface="Consolas"/>
              </a:rPr>
              <a:t>rede_bd</a:t>
            </a:r>
            <a:endParaRPr>
              <a:solidFill>
                <a:srgbClr val="F92672"/>
              </a:solidFill>
              <a:latin typeface="Consolas"/>
              <a:ea typeface="Consolas"/>
              <a:cs typeface="Consolas"/>
              <a:sym typeface="Consolas"/>
            </a:endParaRPr>
          </a:p>
        </p:txBody>
      </p:sp>
      <p:sp>
        <p:nvSpPr>
          <p:cNvPr id="1581" name="Google Shape;1581;g2938647d274_0_56"/>
          <p:cNvSpPr txBox="1"/>
          <p:nvPr/>
        </p:nvSpPr>
        <p:spPr>
          <a:xfrm>
            <a:off x="6928300" y="3080350"/>
            <a:ext cx="1875900" cy="1824600"/>
          </a:xfrm>
          <a:prstGeom prst="rect">
            <a:avLst/>
          </a:prstGeom>
          <a:noFill/>
          <a:ln>
            <a:noFill/>
          </a:ln>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lang="en" sz="1300">
                <a:solidFill>
                  <a:srgbClr val="F92672"/>
                </a:solidFill>
                <a:latin typeface="Consolas"/>
                <a:ea typeface="Consolas"/>
                <a:cs typeface="Consolas"/>
                <a:sym typeface="Consolas"/>
              </a:rPr>
              <a:t>networks</a:t>
            </a:r>
            <a:r>
              <a:rPr lang="en" sz="1300">
                <a:solidFill>
                  <a:srgbClr val="F8F8F2"/>
                </a:solidFill>
                <a:latin typeface="Consolas"/>
                <a:ea typeface="Consolas"/>
                <a:cs typeface="Consolas"/>
                <a:sym typeface="Consolas"/>
              </a:rPr>
              <a:t>:</a:t>
            </a:r>
            <a:endParaRPr sz="1300">
              <a:solidFill>
                <a:srgbClr val="F8F8F2"/>
              </a:solidFill>
              <a:latin typeface="Consolas"/>
              <a:ea typeface="Consolas"/>
              <a:cs typeface="Consolas"/>
              <a:sym typeface="Consolas"/>
            </a:endParaRPr>
          </a:p>
          <a:p>
            <a:pPr indent="0" lvl="0" marL="0" rtl="0" algn="l">
              <a:lnSpc>
                <a:spcPct val="135714"/>
              </a:lnSpc>
              <a:spcBef>
                <a:spcPts val="0"/>
              </a:spcBef>
              <a:spcAft>
                <a:spcPts val="0"/>
              </a:spcAft>
              <a:buNone/>
            </a:pPr>
            <a:r>
              <a:rPr lang="en" sz="1300">
                <a:solidFill>
                  <a:srgbClr val="F8F8F2"/>
                </a:solidFill>
                <a:latin typeface="Consolas"/>
                <a:ea typeface="Consolas"/>
                <a:cs typeface="Consolas"/>
                <a:sym typeface="Consolas"/>
              </a:rPr>
              <a:t>  </a:t>
            </a:r>
            <a:r>
              <a:rPr lang="en" sz="1300">
                <a:solidFill>
                  <a:srgbClr val="F92672"/>
                </a:solidFill>
                <a:latin typeface="Consolas"/>
                <a:ea typeface="Consolas"/>
                <a:cs typeface="Consolas"/>
                <a:sym typeface="Consolas"/>
              </a:rPr>
              <a:t>rede_bd</a:t>
            </a:r>
            <a:r>
              <a:rPr lang="en" sz="1300">
                <a:solidFill>
                  <a:srgbClr val="F8F8F2"/>
                </a:solidFill>
                <a:latin typeface="Consolas"/>
                <a:ea typeface="Consolas"/>
                <a:cs typeface="Consolas"/>
                <a:sym typeface="Consolas"/>
              </a:rPr>
              <a:t>:</a:t>
            </a:r>
            <a:endParaRPr sz="1300">
              <a:solidFill>
                <a:srgbClr val="F8F8F2"/>
              </a:solidFill>
              <a:latin typeface="Consolas"/>
              <a:ea typeface="Consolas"/>
              <a:cs typeface="Consolas"/>
              <a:sym typeface="Consolas"/>
            </a:endParaRPr>
          </a:p>
          <a:p>
            <a:pPr indent="0" lvl="0" marL="0" rtl="0" algn="l">
              <a:lnSpc>
                <a:spcPct val="135714"/>
              </a:lnSpc>
              <a:spcBef>
                <a:spcPts val="0"/>
              </a:spcBef>
              <a:spcAft>
                <a:spcPts val="0"/>
              </a:spcAft>
              <a:buNone/>
            </a:pPr>
            <a:r>
              <a:rPr lang="en" sz="1300">
                <a:solidFill>
                  <a:srgbClr val="F8F8F2"/>
                </a:solidFill>
                <a:latin typeface="Consolas"/>
                <a:ea typeface="Consolas"/>
                <a:cs typeface="Consolas"/>
                <a:sym typeface="Consolas"/>
              </a:rPr>
              <a:t>    </a:t>
            </a:r>
            <a:r>
              <a:rPr lang="en" sz="1300">
                <a:solidFill>
                  <a:srgbClr val="F92672"/>
                </a:solidFill>
                <a:latin typeface="Consolas"/>
                <a:ea typeface="Consolas"/>
                <a:cs typeface="Consolas"/>
                <a:sym typeface="Consolas"/>
              </a:rPr>
              <a:t>driver</a:t>
            </a:r>
            <a:r>
              <a:rPr lang="en" sz="1300">
                <a:solidFill>
                  <a:srgbClr val="F8F8F2"/>
                </a:solidFill>
                <a:latin typeface="Consolas"/>
                <a:ea typeface="Consolas"/>
                <a:cs typeface="Consolas"/>
                <a:sym typeface="Consolas"/>
              </a:rPr>
              <a:t>: </a:t>
            </a:r>
            <a:r>
              <a:rPr lang="en" sz="1300">
                <a:solidFill>
                  <a:srgbClr val="E6DB74"/>
                </a:solidFill>
                <a:latin typeface="Consolas"/>
                <a:ea typeface="Consolas"/>
                <a:cs typeface="Consolas"/>
                <a:sym typeface="Consolas"/>
              </a:rPr>
              <a:t>bridge</a:t>
            </a:r>
            <a:endParaRPr sz="1300">
              <a:solidFill>
                <a:srgbClr val="E6DB74"/>
              </a:solidFill>
              <a:latin typeface="Consolas"/>
              <a:ea typeface="Consolas"/>
              <a:cs typeface="Consolas"/>
              <a:sym typeface="Consolas"/>
            </a:endParaRPr>
          </a:p>
          <a:p>
            <a:pPr indent="0" lvl="0" marL="0" rtl="0" algn="l">
              <a:lnSpc>
                <a:spcPct val="135714"/>
              </a:lnSpc>
              <a:spcBef>
                <a:spcPts val="0"/>
              </a:spcBef>
              <a:spcAft>
                <a:spcPts val="0"/>
              </a:spcAft>
              <a:buNone/>
            </a:pPr>
            <a:r>
              <a:t/>
            </a:r>
            <a:endParaRPr sz="1300">
              <a:solidFill>
                <a:srgbClr val="F8F8F2"/>
              </a:solidFill>
              <a:latin typeface="Consolas"/>
              <a:ea typeface="Consolas"/>
              <a:cs typeface="Consolas"/>
              <a:sym typeface="Consolas"/>
            </a:endParaRPr>
          </a:p>
          <a:p>
            <a:pPr indent="0" lvl="0" marL="0" rtl="0" algn="l">
              <a:lnSpc>
                <a:spcPct val="135714"/>
              </a:lnSpc>
              <a:spcBef>
                <a:spcPts val="0"/>
              </a:spcBef>
              <a:spcAft>
                <a:spcPts val="0"/>
              </a:spcAft>
              <a:buNone/>
            </a:pPr>
            <a:r>
              <a:rPr lang="en" sz="1300">
                <a:solidFill>
                  <a:srgbClr val="F92672"/>
                </a:solidFill>
                <a:latin typeface="Consolas"/>
                <a:ea typeface="Consolas"/>
                <a:cs typeface="Consolas"/>
                <a:sym typeface="Consolas"/>
              </a:rPr>
              <a:t>volumes</a:t>
            </a:r>
            <a:r>
              <a:rPr lang="en" sz="1300">
                <a:solidFill>
                  <a:srgbClr val="F8F8F2"/>
                </a:solidFill>
                <a:latin typeface="Consolas"/>
                <a:ea typeface="Consolas"/>
                <a:cs typeface="Consolas"/>
                <a:sym typeface="Consolas"/>
              </a:rPr>
              <a:t>:</a:t>
            </a:r>
            <a:endParaRPr sz="1300">
              <a:solidFill>
                <a:srgbClr val="F8F8F2"/>
              </a:solidFill>
              <a:latin typeface="Consolas"/>
              <a:ea typeface="Consolas"/>
              <a:cs typeface="Consolas"/>
              <a:sym typeface="Consolas"/>
            </a:endParaRPr>
          </a:p>
          <a:p>
            <a:pPr indent="0" lvl="0" marL="0" rtl="0" algn="l">
              <a:lnSpc>
                <a:spcPct val="135714"/>
              </a:lnSpc>
              <a:spcBef>
                <a:spcPts val="0"/>
              </a:spcBef>
              <a:spcAft>
                <a:spcPts val="0"/>
              </a:spcAft>
              <a:buNone/>
            </a:pPr>
            <a:r>
              <a:rPr lang="en" sz="1300">
                <a:solidFill>
                  <a:srgbClr val="F8F8F2"/>
                </a:solidFill>
                <a:latin typeface="Consolas"/>
                <a:ea typeface="Consolas"/>
                <a:cs typeface="Consolas"/>
                <a:sym typeface="Consolas"/>
              </a:rPr>
              <a:t>  </a:t>
            </a:r>
            <a:r>
              <a:rPr lang="en" sz="1300">
                <a:solidFill>
                  <a:srgbClr val="F92672"/>
                </a:solidFill>
                <a:latin typeface="Consolas"/>
                <a:ea typeface="Consolas"/>
                <a:cs typeface="Consolas"/>
                <a:sym typeface="Consolas"/>
              </a:rPr>
              <a:t>vol_mysql</a:t>
            </a:r>
            <a:r>
              <a:rPr lang="en" sz="1300">
                <a:solidFill>
                  <a:srgbClr val="F8F8F2"/>
                </a:solidFill>
                <a:latin typeface="Consolas"/>
                <a:ea typeface="Consolas"/>
                <a:cs typeface="Consolas"/>
                <a:sym typeface="Consolas"/>
              </a:rPr>
              <a:t>:</a:t>
            </a:r>
            <a:endParaRPr sz="1300">
              <a:latin typeface="Anaheim"/>
              <a:ea typeface="Anaheim"/>
              <a:cs typeface="Anaheim"/>
              <a:sym typeface="Anaheim"/>
            </a:endParaRPr>
          </a:p>
        </p:txBody>
      </p:sp>
    </p:spTree>
  </p:cSld>
  <p:clrMapOvr>
    <a:masterClrMapping/>
  </p:clrMapOvr>
</p:sld>
</file>

<file path=ppt/slides/slide1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5" name="Shape 1585"/>
        <p:cNvGrpSpPr/>
        <p:nvPr/>
      </p:nvGrpSpPr>
      <p:grpSpPr>
        <a:xfrm>
          <a:off x="0" y="0"/>
          <a:ext cx="0" cy="0"/>
          <a:chOff x="0" y="0"/>
          <a:chExt cx="0" cy="0"/>
        </a:xfrm>
      </p:grpSpPr>
      <p:sp>
        <p:nvSpPr>
          <p:cNvPr id="1586" name="Google Shape;1586;g20a70d3dc02_0_394"/>
          <p:cNvSpPr txBox="1"/>
          <p:nvPr>
            <p:ph type="title"/>
          </p:nvPr>
        </p:nvSpPr>
        <p:spPr>
          <a:xfrm>
            <a:off x="1278050" y="343200"/>
            <a:ext cx="6588000" cy="669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
              <a:t>EXECUÇÃO DOS SERVIÇOS</a:t>
            </a:r>
            <a:endParaRPr/>
          </a:p>
        </p:txBody>
      </p:sp>
      <p:pic>
        <p:nvPicPr>
          <p:cNvPr id="1587" name="Google Shape;1587;g20a70d3dc02_0_394"/>
          <p:cNvPicPr preferRelativeResize="0"/>
          <p:nvPr/>
        </p:nvPicPr>
        <p:blipFill>
          <a:blip r:embed="rId3">
            <a:alphaModFix/>
          </a:blip>
          <a:stretch>
            <a:fillRect/>
          </a:stretch>
        </p:blipFill>
        <p:spPr>
          <a:xfrm>
            <a:off x="152401" y="1088400"/>
            <a:ext cx="8839199" cy="3624462"/>
          </a:xfrm>
          <a:prstGeom prst="rect">
            <a:avLst/>
          </a:prstGeom>
          <a:noFill/>
          <a:ln>
            <a:noFill/>
          </a:ln>
        </p:spPr>
      </p:pic>
    </p:spTree>
  </p:cSld>
  <p:clrMapOvr>
    <a:masterClrMapping/>
  </p:clrMapOvr>
</p:sld>
</file>

<file path=ppt/slides/slide1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1" name="Shape 1591"/>
        <p:cNvGrpSpPr/>
        <p:nvPr/>
      </p:nvGrpSpPr>
      <p:grpSpPr>
        <a:xfrm>
          <a:off x="0" y="0"/>
          <a:ext cx="0" cy="0"/>
          <a:chOff x="0" y="0"/>
          <a:chExt cx="0" cy="0"/>
        </a:xfrm>
      </p:grpSpPr>
      <p:sp>
        <p:nvSpPr>
          <p:cNvPr id="1592" name="Google Shape;1592;g20a70d3dc02_0_400"/>
          <p:cNvSpPr txBox="1"/>
          <p:nvPr>
            <p:ph type="title"/>
          </p:nvPr>
        </p:nvSpPr>
        <p:spPr>
          <a:xfrm>
            <a:off x="1278050" y="343200"/>
            <a:ext cx="6588000" cy="669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
              <a:t>EXECUÇÃO DOS SERVIÇOS</a:t>
            </a:r>
            <a:endParaRPr/>
          </a:p>
        </p:txBody>
      </p:sp>
      <p:pic>
        <p:nvPicPr>
          <p:cNvPr id="1593" name="Google Shape;1593;g20a70d3dc02_0_400"/>
          <p:cNvPicPr preferRelativeResize="0"/>
          <p:nvPr/>
        </p:nvPicPr>
        <p:blipFill>
          <a:blip r:embed="rId3">
            <a:alphaModFix/>
          </a:blip>
          <a:stretch>
            <a:fillRect/>
          </a:stretch>
        </p:blipFill>
        <p:spPr>
          <a:xfrm>
            <a:off x="152399" y="1621800"/>
            <a:ext cx="8839201" cy="1344634"/>
          </a:xfrm>
          <a:prstGeom prst="rect">
            <a:avLst/>
          </a:prstGeom>
          <a:noFill/>
          <a:ln>
            <a:noFill/>
          </a:ln>
        </p:spPr>
      </p:pic>
    </p:spTree>
  </p:cSld>
  <p:clrMapOvr>
    <a:masterClrMapping/>
  </p:clrMapOvr>
</p:sld>
</file>

<file path=ppt/slides/slide1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7" name="Shape 1597"/>
        <p:cNvGrpSpPr/>
        <p:nvPr/>
      </p:nvGrpSpPr>
      <p:grpSpPr>
        <a:xfrm>
          <a:off x="0" y="0"/>
          <a:ext cx="0" cy="0"/>
          <a:chOff x="0" y="0"/>
          <a:chExt cx="0" cy="0"/>
        </a:xfrm>
      </p:grpSpPr>
      <p:sp>
        <p:nvSpPr>
          <p:cNvPr id="1598" name="Google Shape;1598;g20a70d3dc02_0_444"/>
          <p:cNvSpPr txBox="1"/>
          <p:nvPr>
            <p:ph idx="1" type="body"/>
          </p:nvPr>
        </p:nvSpPr>
        <p:spPr>
          <a:xfrm>
            <a:off x="4401425" y="1997200"/>
            <a:ext cx="4187100" cy="2603400"/>
          </a:xfrm>
          <a:prstGeom prst="rect">
            <a:avLst/>
          </a:prstGeom>
          <a:noFill/>
          <a:ln>
            <a:noFill/>
          </a:ln>
        </p:spPr>
        <p:txBody>
          <a:bodyPr anchorCtr="0" anchor="t" bIns="91425" lIns="91425" spcFirstLastPara="1" rIns="91425" wrap="square" tIns="91425">
            <a:noAutofit/>
          </a:bodyPr>
          <a:lstStyle/>
          <a:p>
            <a:pPr indent="-330200" lvl="0" marL="457200" rtl="0" algn="l">
              <a:lnSpc>
                <a:spcPct val="100000"/>
              </a:lnSpc>
              <a:spcBef>
                <a:spcPts val="0"/>
              </a:spcBef>
              <a:spcAft>
                <a:spcPts val="0"/>
              </a:spcAft>
              <a:buSzPts val="1600"/>
              <a:buChar char="●"/>
            </a:pPr>
            <a:r>
              <a:rPr lang="en"/>
              <a:t>Coordenação de contêineres</a:t>
            </a:r>
            <a:endParaRPr/>
          </a:p>
          <a:p>
            <a:pPr indent="-330200" lvl="0" marL="457200" rtl="0" algn="l">
              <a:lnSpc>
                <a:spcPct val="100000"/>
              </a:lnSpc>
              <a:spcBef>
                <a:spcPts val="0"/>
              </a:spcBef>
              <a:spcAft>
                <a:spcPts val="0"/>
              </a:spcAft>
              <a:buSzPts val="1600"/>
              <a:buChar char="●"/>
            </a:pPr>
            <a:r>
              <a:rPr lang="en"/>
              <a:t>Docker-compose.yml</a:t>
            </a:r>
            <a:endParaRPr/>
          </a:p>
          <a:p>
            <a:pPr indent="-330200" lvl="0" marL="457200" rtl="0" algn="l">
              <a:lnSpc>
                <a:spcPct val="100000"/>
              </a:lnSpc>
              <a:spcBef>
                <a:spcPts val="0"/>
              </a:spcBef>
              <a:spcAft>
                <a:spcPts val="0"/>
              </a:spcAft>
              <a:buSzPts val="1600"/>
              <a:buChar char="●"/>
            </a:pPr>
            <a:r>
              <a:rPr lang="en"/>
              <a:t>Comandos docker-compose</a:t>
            </a:r>
            <a:endParaRPr/>
          </a:p>
          <a:p>
            <a:pPr indent="-330200" lvl="0" marL="457200" rtl="0" algn="l">
              <a:lnSpc>
                <a:spcPct val="100000"/>
              </a:lnSpc>
              <a:spcBef>
                <a:spcPts val="0"/>
              </a:spcBef>
              <a:spcAft>
                <a:spcPts val="0"/>
              </a:spcAft>
              <a:buSzPts val="1600"/>
              <a:buChar char="●"/>
            </a:pPr>
            <a:r>
              <a:rPr lang="en"/>
              <a:t>Criação de serviços, redes e volumes</a:t>
            </a:r>
            <a:endParaRPr/>
          </a:p>
          <a:p>
            <a:pPr indent="-330200" lvl="0" marL="457200" rtl="0" algn="l">
              <a:lnSpc>
                <a:spcPct val="100000"/>
              </a:lnSpc>
              <a:spcBef>
                <a:spcPts val="0"/>
              </a:spcBef>
              <a:spcAft>
                <a:spcPts val="0"/>
              </a:spcAft>
              <a:buSzPts val="1600"/>
              <a:buChar char="●"/>
            </a:pPr>
            <a:r>
              <a:rPr lang="en"/>
              <a:t>Variáveis de ambiente</a:t>
            </a:r>
            <a:endParaRPr/>
          </a:p>
          <a:p>
            <a:pPr indent="-330200" lvl="0" marL="457200" rtl="0" algn="l">
              <a:lnSpc>
                <a:spcPct val="100000"/>
              </a:lnSpc>
              <a:spcBef>
                <a:spcPts val="0"/>
              </a:spcBef>
              <a:spcAft>
                <a:spcPts val="0"/>
              </a:spcAft>
              <a:buSzPts val="1600"/>
              <a:buChar char="●"/>
            </a:pPr>
            <a:r>
              <a:rPr lang="en"/>
              <a:t>Construção de imagens customizadas</a:t>
            </a:r>
            <a:endParaRPr/>
          </a:p>
        </p:txBody>
      </p:sp>
      <p:sp>
        <p:nvSpPr>
          <p:cNvPr id="1599" name="Google Shape;1599;g20a70d3dc02_0_444"/>
          <p:cNvSpPr txBox="1"/>
          <p:nvPr>
            <p:ph type="title"/>
          </p:nvPr>
        </p:nvSpPr>
        <p:spPr>
          <a:xfrm>
            <a:off x="4655731" y="1323800"/>
            <a:ext cx="3963300" cy="6690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2800"/>
              <a:buNone/>
            </a:pPr>
            <a:r>
              <a:rPr lang="en"/>
              <a:t>RECAPITULANDO</a:t>
            </a:r>
            <a:endParaRPr/>
          </a:p>
        </p:txBody>
      </p:sp>
      <p:sp>
        <p:nvSpPr>
          <p:cNvPr id="1600" name="Google Shape;1600;g20a70d3dc02_0_444"/>
          <p:cNvSpPr/>
          <p:nvPr/>
        </p:nvSpPr>
        <p:spPr>
          <a:xfrm>
            <a:off x="0" y="1429100"/>
            <a:ext cx="3224400" cy="27660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1" name="Google Shape;1601;g20a70d3dc02_0_444"/>
          <p:cNvSpPr/>
          <p:nvPr/>
        </p:nvSpPr>
        <p:spPr>
          <a:xfrm>
            <a:off x="1849175" y="1204300"/>
            <a:ext cx="808200" cy="324000"/>
          </a:xfrm>
          <a:prstGeom prst="rect">
            <a:avLst/>
          </a:prstGeom>
          <a:solidFill>
            <a:srgbClr val="D7073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2" name="Google Shape;1602;g20a70d3dc02_0_444"/>
          <p:cNvSpPr/>
          <p:nvPr/>
        </p:nvSpPr>
        <p:spPr>
          <a:xfrm>
            <a:off x="1434400" y="4195100"/>
            <a:ext cx="1160700" cy="324000"/>
          </a:xfrm>
          <a:prstGeom prst="rect">
            <a:avLst/>
          </a:prstGeom>
          <a:solidFill>
            <a:srgbClr val="4C67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603" name="Google Shape;1603;g20a70d3dc02_0_444"/>
          <p:cNvPicPr preferRelativeResize="0"/>
          <p:nvPr/>
        </p:nvPicPr>
        <p:blipFill rotWithShape="1">
          <a:blip r:embed="rId3">
            <a:alphaModFix/>
          </a:blip>
          <a:srcRect b="7842" l="0" r="5356" t="0"/>
          <a:stretch/>
        </p:blipFill>
        <p:spPr>
          <a:xfrm>
            <a:off x="0" y="1566675"/>
            <a:ext cx="3224400" cy="259004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1" name="Shape 501"/>
        <p:cNvGrpSpPr/>
        <p:nvPr/>
      </p:nvGrpSpPr>
      <p:grpSpPr>
        <a:xfrm>
          <a:off x="0" y="0"/>
          <a:ext cx="0" cy="0"/>
          <a:chOff x="0" y="0"/>
          <a:chExt cx="0" cy="0"/>
        </a:xfrm>
      </p:grpSpPr>
      <p:sp>
        <p:nvSpPr>
          <p:cNvPr id="502" name="Google Shape;502;g253300b8278_0_161"/>
          <p:cNvSpPr txBox="1"/>
          <p:nvPr>
            <p:ph type="title"/>
          </p:nvPr>
        </p:nvSpPr>
        <p:spPr>
          <a:xfrm>
            <a:off x="454800" y="2714625"/>
            <a:ext cx="8425200" cy="447900"/>
          </a:xfrm>
          <a:prstGeom prst="rect">
            <a:avLst/>
          </a:prstGeom>
          <a:noFill/>
          <a:ln>
            <a:noFill/>
          </a:ln>
        </p:spPr>
        <p:txBody>
          <a:bodyPr anchorCtr="0" anchor="ctr" bIns="0" lIns="91425" spcFirstLastPara="1" rIns="91425" wrap="square" tIns="0">
            <a:noAutofit/>
          </a:bodyPr>
          <a:lstStyle/>
          <a:p>
            <a:pPr indent="0" lvl="0" marL="0" rtl="0" algn="ctr">
              <a:lnSpc>
                <a:spcPct val="100000"/>
              </a:lnSpc>
              <a:spcBef>
                <a:spcPts val="0"/>
              </a:spcBef>
              <a:spcAft>
                <a:spcPts val="0"/>
              </a:spcAft>
              <a:buSzPts val="3600"/>
              <a:buNone/>
            </a:pPr>
            <a:r>
              <a:rPr lang="en"/>
              <a:t>Controle de interface de rede</a:t>
            </a:r>
            <a:endParaRPr/>
          </a:p>
        </p:txBody>
      </p:sp>
      <p:sp>
        <p:nvSpPr>
          <p:cNvPr id="503" name="Google Shape;503;g253300b8278_0_161"/>
          <p:cNvSpPr txBox="1"/>
          <p:nvPr>
            <p:ph idx="2" type="title"/>
          </p:nvPr>
        </p:nvSpPr>
        <p:spPr>
          <a:xfrm>
            <a:off x="454800" y="2150850"/>
            <a:ext cx="8425200" cy="489600"/>
          </a:xfrm>
          <a:prstGeom prst="rect">
            <a:avLst/>
          </a:prstGeom>
          <a:noFill/>
          <a:ln>
            <a:noFill/>
          </a:ln>
        </p:spPr>
        <p:txBody>
          <a:bodyPr anchorCtr="0" anchor="b" bIns="0" lIns="91425" spcFirstLastPara="1" rIns="91425" wrap="square" tIns="0">
            <a:noAutofit/>
          </a:bodyPr>
          <a:lstStyle/>
          <a:p>
            <a:pPr indent="0" lvl="0" marL="0" rtl="0" algn="ctr">
              <a:lnSpc>
                <a:spcPct val="100000"/>
              </a:lnSpc>
              <a:spcBef>
                <a:spcPts val="0"/>
              </a:spcBef>
              <a:spcAft>
                <a:spcPts val="0"/>
              </a:spcAft>
              <a:buSzPts val="8000"/>
              <a:buNone/>
            </a:pPr>
            <a:r>
              <a:rPr lang="en"/>
              <a:t>NET</a:t>
            </a:r>
            <a:endParaRPr/>
          </a:p>
        </p:txBody>
      </p:sp>
    </p:spTree>
  </p:cSld>
  <p:clrMapOvr>
    <a:masterClrMapping/>
  </p:clrMapOvr>
</p:sld>
</file>

<file path=ppt/slides/slide1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7" name="Shape 1607"/>
        <p:cNvGrpSpPr/>
        <p:nvPr/>
      </p:nvGrpSpPr>
      <p:grpSpPr>
        <a:xfrm>
          <a:off x="0" y="0"/>
          <a:ext cx="0" cy="0"/>
          <a:chOff x="0" y="0"/>
          <a:chExt cx="0" cy="0"/>
        </a:xfrm>
      </p:grpSpPr>
      <p:sp>
        <p:nvSpPr>
          <p:cNvPr id="1608" name="Google Shape;1608;p25"/>
          <p:cNvSpPr txBox="1"/>
          <p:nvPr>
            <p:ph type="title"/>
          </p:nvPr>
        </p:nvSpPr>
        <p:spPr>
          <a:xfrm>
            <a:off x="3762375" y="1012300"/>
            <a:ext cx="4915200" cy="1940100"/>
          </a:xfrm>
          <a:prstGeom prst="rect">
            <a:avLst/>
          </a:prstGeom>
          <a:noFill/>
          <a:ln>
            <a:noFill/>
          </a:ln>
        </p:spPr>
        <p:txBody>
          <a:bodyPr anchorCtr="0" anchor="ctr" bIns="0" lIns="91425" spcFirstLastPara="1" rIns="91425" wrap="square" tIns="0">
            <a:noAutofit/>
          </a:bodyPr>
          <a:lstStyle/>
          <a:p>
            <a:pPr indent="0" lvl="0" marL="0" rtl="0" algn="r">
              <a:lnSpc>
                <a:spcPct val="100000"/>
              </a:lnSpc>
              <a:spcBef>
                <a:spcPts val="0"/>
              </a:spcBef>
              <a:spcAft>
                <a:spcPts val="0"/>
              </a:spcAft>
              <a:buSzPts val="3500"/>
              <a:buNone/>
            </a:pPr>
            <a:r>
              <a:rPr lang="en"/>
              <a:t>CONSIDERAÇÕES FINAIS</a:t>
            </a:r>
            <a:endParaRPr/>
          </a:p>
        </p:txBody>
      </p:sp>
    </p:spTree>
  </p:cSld>
  <p:clrMapOvr>
    <a:masterClrMapping/>
  </p:clrMapOvr>
</p:sld>
</file>

<file path=ppt/slides/slide1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2" name="Shape 1612"/>
        <p:cNvGrpSpPr/>
        <p:nvPr/>
      </p:nvGrpSpPr>
      <p:grpSpPr>
        <a:xfrm>
          <a:off x="0" y="0"/>
          <a:ext cx="0" cy="0"/>
          <a:chOff x="0" y="0"/>
          <a:chExt cx="0" cy="0"/>
        </a:xfrm>
      </p:grpSpPr>
      <p:sp>
        <p:nvSpPr>
          <p:cNvPr id="1613" name="Google Shape;1613;p26"/>
          <p:cNvSpPr txBox="1"/>
          <p:nvPr>
            <p:ph idx="1" type="body"/>
          </p:nvPr>
        </p:nvSpPr>
        <p:spPr>
          <a:xfrm>
            <a:off x="4579525" y="2388200"/>
            <a:ext cx="3932700" cy="2130900"/>
          </a:xfrm>
          <a:prstGeom prst="rect">
            <a:avLst/>
          </a:prstGeom>
          <a:noFill/>
          <a:ln>
            <a:noFill/>
          </a:ln>
        </p:spPr>
        <p:txBody>
          <a:bodyPr anchorCtr="0" anchor="t" bIns="91425" lIns="91425" spcFirstLastPara="1" rIns="91425" wrap="square" tIns="91425">
            <a:noAutofit/>
          </a:bodyPr>
          <a:lstStyle/>
          <a:p>
            <a:pPr indent="0" lvl="0" marL="0" rtl="0" algn="just">
              <a:lnSpc>
                <a:spcPct val="100000"/>
              </a:lnSpc>
              <a:spcBef>
                <a:spcPts val="0"/>
              </a:spcBef>
              <a:spcAft>
                <a:spcPts val="0"/>
              </a:spcAft>
              <a:buSzPts val="1600"/>
              <a:buNone/>
            </a:pPr>
            <a:r>
              <a:rPr lang="en"/>
              <a:t>Ainda há muitas ferramentas disponíveis no Docker que podem ser exploradas. Uma ótima fonte de consulta é a documentação oficial disponível em:</a:t>
            </a:r>
            <a:endParaRPr/>
          </a:p>
          <a:p>
            <a:pPr indent="0" lvl="0" marL="0" rtl="0" algn="just">
              <a:lnSpc>
                <a:spcPct val="100000"/>
              </a:lnSpc>
              <a:spcBef>
                <a:spcPts val="0"/>
              </a:spcBef>
              <a:spcAft>
                <a:spcPts val="0"/>
              </a:spcAft>
              <a:buSzPts val="1600"/>
              <a:buNone/>
            </a:pPr>
            <a:r>
              <a:t/>
            </a:r>
            <a:endParaRPr/>
          </a:p>
          <a:p>
            <a:pPr indent="0" lvl="0" marL="457200" rtl="0" algn="l">
              <a:spcBef>
                <a:spcPts val="0"/>
              </a:spcBef>
              <a:spcAft>
                <a:spcPts val="0"/>
              </a:spcAft>
              <a:buNone/>
            </a:pPr>
            <a:r>
              <a:rPr b="1" lang="en" sz="1800"/>
              <a:t>https://docs.docker.com/</a:t>
            </a:r>
            <a:endParaRPr b="1" sz="1800"/>
          </a:p>
        </p:txBody>
      </p:sp>
      <p:sp>
        <p:nvSpPr>
          <p:cNvPr id="1614" name="Google Shape;1614;p26"/>
          <p:cNvSpPr txBox="1"/>
          <p:nvPr>
            <p:ph type="title"/>
          </p:nvPr>
        </p:nvSpPr>
        <p:spPr>
          <a:xfrm>
            <a:off x="4610100" y="1714800"/>
            <a:ext cx="3932700" cy="6690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2800"/>
              <a:buNone/>
            </a:pPr>
            <a:r>
              <a:rPr lang="en" sz="2500"/>
              <a:t>ÚLTIMOS DETALHES</a:t>
            </a:r>
            <a:endParaRPr sz="2500"/>
          </a:p>
        </p:txBody>
      </p:sp>
    </p:spTree>
  </p:cSld>
  <p:clrMapOvr>
    <a:masterClrMapping/>
  </p:clrMapOvr>
</p:sld>
</file>

<file path=ppt/slides/slide1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8" name="Shape 1618"/>
        <p:cNvGrpSpPr/>
        <p:nvPr/>
      </p:nvGrpSpPr>
      <p:grpSpPr>
        <a:xfrm>
          <a:off x="0" y="0"/>
          <a:ext cx="0" cy="0"/>
          <a:chOff x="0" y="0"/>
          <a:chExt cx="0" cy="0"/>
        </a:xfrm>
      </p:grpSpPr>
      <p:sp>
        <p:nvSpPr>
          <p:cNvPr id="1619" name="Google Shape;1619;p27"/>
          <p:cNvSpPr txBox="1"/>
          <p:nvPr>
            <p:ph type="title"/>
          </p:nvPr>
        </p:nvSpPr>
        <p:spPr>
          <a:xfrm>
            <a:off x="2951850" y="700250"/>
            <a:ext cx="3240300" cy="669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400"/>
              <a:buNone/>
            </a:pPr>
            <a:r>
              <a:rPr lang="en"/>
              <a:t>OBRIGADO!</a:t>
            </a:r>
            <a:endParaRPr/>
          </a:p>
        </p:txBody>
      </p:sp>
      <p:sp>
        <p:nvSpPr>
          <p:cNvPr id="1620" name="Google Shape;1620;p27"/>
          <p:cNvSpPr txBox="1"/>
          <p:nvPr/>
        </p:nvSpPr>
        <p:spPr>
          <a:xfrm>
            <a:off x="288350" y="4506400"/>
            <a:ext cx="6203400" cy="418200"/>
          </a:xfrm>
          <a:prstGeom prst="rect">
            <a:avLst/>
          </a:prstGeom>
          <a:noFill/>
          <a:ln>
            <a:noFill/>
          </a:ln>
        </p:spPr>
        <p:txBody>
          <a:bodyPr anchorCtr="0" anchor="t" bIns="91425" lIns="91425" spcFirstLastPara="1" rIns="91425" wrap="square" tIns="91425">
            <a:noAutofit/>
          </a:bodyPr>
          <a:lstStyle/>
          <a:p>
            <a:pPr indent="0" lvl="0" marL="0" marR="0" rtl="0" algn="l">
              <a:lnSpc>
                <a:spcPct val="50000"/>
              </a:lnSpc>
              <a:spcBef>
                <a:spcPts val="0"/>
              </a:spcBef>
              <a:spcAft>
                <a:spcPts val="0"/>
              </a:spcAft>
              <a:buClr>
                <a:srgbClr val="000000"/>
              </a:buClr>
              <a:buSzPts val="1600"/>
              <a:buFont typeface="Arial"/>
              <a:buNone/>
            </a:pPr>
            <a:r>
              <a:rPr b="1" i="0" lang="en" sz="1600" u="none" cap="none" strike="noStrike">
                <a:solidFill>
                  <a:schemeClr val="lt1"/>
                </a:solidFill>
                <a:latin typeface="Anaheim"/>
                <a:ea typeface="Anaheim"/>
                <a:cs typeface="Anaheim"/>
                <a:sym typeface="Anaheim"/>
              </a:rPr>
              <a:t>“Se eu não comprar nada o desconto é maior”</a:t>
            </a:r>
            <a:endParaRPr b="1" i="0" sz="1600" u="none" cap="none" strike="noStrike">
              <a:solidFill>
                <a:schemeClr val="lt1"/>
              </a:solidFill>
              <a:latin typeface="Anaheim"/>
              <a:ea typeface="Anaheim"/>
              <a:cs typeface="Anaheim"/>
              <a:sym typeface="Anaheim"/>
            </a:endParaRPr>
          </a:p>
          <a:p>
            <a:pPr indent="0" lvl="0" marL="0" marR="0" rtl="0" algn="l">
              <a:lnSpc>
                <a:spcPct val="50000"/>
              </a:lnSpc>
              <a:spcBef>
                <a:spcPts val="0"/>
              </a:spcBef>
              <a:spcAft>
                <a:spcPts val="0"/>
              </a:spcAft>
              <a:buClr>
                <a:srgbClr val="000000"/>
              </a:buClr>
              <a:buSzPts val="1600"/>
              <a:buFont typeface="Arial"/>
              <a:buNone/>
            </a:pPr>
            <a:r>
              <a:t/>
            </a:r>
            <a:endParaRPr b="1" i="0" sz="1600" u="none" cap="none" strike="noStrike">
              <a:solidFill>
                <a:schemeClr val="lt1"/>
              </a:solidFill>
              <a:latin typeface="Anaheim"/>
              <a:ea typeface="Anaheim"/>
              <a:cs typeface="Anaheim"/>
              <a:sym typeface="Anaheim"/>
            </a:endParaRPr>
          </a:p>
          <a:p>
            <a:pPr indent="0" lvl="0" marL="0" marR="0" rtl="0" algn="l">
              <a:lnSpc>
                <a:spcPct val="50000"/>
              </a:lnSpc>
              <a:spcBef>
                <a:spcPts val="0"/>
              </a:spcBef>
              <a:spcAft>
                <a:spcPts val="0"/>
              </a:spcAft>
              <a:buClr>
                <a:srgbClr val="000000"/>
              </a:buClr>
              <a:buSzPts val="1600"/>
              <a:buFont typeface="Arial"/>
              <a:buNone/>
            </a:pPr>
            <a:r>
              <a:rPr b="1" i="0" lang="en" sz="1600" u="none" cap="none" strike="noStrike">
                <a:solidFill>
                  <a:schemeClr val="lt1"/>
                </a:solidFill>
                <a:latin typeface="Anaheim"/>
                <a:ea typeface="Anaheim"/>
                <a:cs typeface="Anaheim"/>
                <a:sym typeface="Anaheim"/>
              </a:rPr>
              <a:t>Julius</a:t>
            </a:r>
            <a:endParaRPr b="1" i="0" sz="1600" u="none" cap="none" strike="noStrike">
              <a:solidFill>
                <a:schemeClr val="lt1"/>
              </a:solidFill>
              <a:latin typeface="Anaheim"/>
              <a:ea typeface="Anaheim"/>
              <a:cs typeface="Anaheim"/>
              <a:sym typeface="Anaheim"/>
            </a:endParaRPr>
          </a:p>
          <a:p>
            <a:pPr indent="0" lvl="0" marL="0" marR="0" rtl="0" algn="l">
              <a:lnSpc>
                <a:spcPct val="50000"/>
              </a:lnSpc>
              <a:spcBef>
                <a:spcPts val="0"/>
              </a:spcBef>
              <a:spcAft>
                <a:spcPts val="0"/>
              </a:spcAft>
              <a:buClr>
                <a:srgbClr val="000000"/>
              </a:buClr>
              <a:buSzPts val="1600"/>
              <a:buFont typeface="Arial"/>
              <a:buNone/>
            </a:pPr>
            <a:r>
              <a:t/>
            </a:r>
            <a:endParaRPr b="1" i="0" sz="1600" u="none" cap="none" strike="noStrike">
              <a:solidFill>
                <a:schemeClr val="lt1"/>
              </a:solidFill>
              <a:latin typeface="Anaheim"/>
              <a:ea typeface="Anaheim"/>
              <a:cs typeface="Anaheim"/>
              <a:sym typeface="Anaheim"/>
            </a:endParaRPr>
          </a:p>
          <a:p>
            <a:pPr indent="0" lvl="0" marL="0" marR="0" rtl="0" algn="l">
              <a:lnSpc>
                <a:spcPct val="50000"/>
              </a:lnSpc>
              <a:spcBef>
                <a:spcPts val="0"/>
              </a:spcBef>
              <a:spcAft>
                <a:spcPts val="0"/>
              </a:spcAft>
              <a:buClr>
                <a:srgbClr val="000000"/>
              </a:buClr>
              <a:buSzPts val="1600"/>
              <a:buFont typeface="Arial"/>
              <a:buNone/>
            </a:pPr>
            <a:r>
              <a:t/>
            </a:r>
            <a:endParaRPr b="1" i="0" sz="1600" u="none" cap="none" strike="noStrike">
              <a:solidFill>
                <a:schemeClr val="lt1"/>
              </a:solidFill>
              <a:latin typeface="Anaheim"/>
              <a:ea typeface="Anaheim"/>
              <a:cs typeface="Anaheim"/>
              <a:sym typeface="Anaheim"/>
            </a:endParaRPr>
          </a:p>
        </p:txBody>
      </p:sp>
      <p:sp>
        <p:nvSpPr>
          <p:cNvPr id="1621" name="Google Shape;1621;p27"/>
          <p:cNvSpPr/>
          <p:nvPr/>
        </p:nvSpPr>
        <p:spPr>
          <a:xfrm>
            <a:off x="135950" y="1566450"/>
            <a:ext cx="2097600" cy="27432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622" name="Google Shape;1622;p27"/>
          <p:cNvPicPr preferRelativeResize="0"/>
          <p:nvPr/>
        </p:nvPicPr>
        <p:blipFill rotWithShape="1">
          <a:blip r:embed="rId3">
            <a:alphaModFix/>
          </a:blip>
          <a:srcRect b="0" l="0" r="0" t="0"/>
          <a:stretch/>
        </p:blipFill>
        <p:spPr>
          <a:xfrm>
            <a:off x="197750" y="1624500"/>
            <a:ext cx="1974000" cy="2627100"/>
          </a:xfrm>
          <a:prstGeom prst="roundRect">
            <a:avLst>
              <a:gd fmla="val 0" name="adj"/>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 name="Shape 507"/>
        <p:cNvGrpSpPr/>
        <p:nvPr/>
      </p:nvGrpSpPr>
      <p:grpSpPr>
        <a:xfrm>
          <a:off x="0" y="0"/>
          <a:ext cx="0" cy="0"/>
          <a:chOff x="0" y="0"/>
          <a:chExt cx="0" cy="0"/>
        </a:xfrm>
      </p:grpSpPr>
      <p:sp>
        <p:nvSpPr>
          <p:cNvPr id="508" name="Google Shape;508;g253300b8278_0_166"/>
          <p:cNvSpPr txBox="1"/>
          <p:nvPr>
            <p:ph type="title"/>
          </p:nvPr>
        </p:nvSpPr>
        <p:spPr>
          <a:xfrm>
            <a:off x="454800" y="2714625"/>
            <a:ext cx="8425200" cy="447900"/>
          </a:xfrm>
          <a:prstGeom prst="rect">
            <a:avLst/>
          </a:prstGeom>
          <a:noFill/>
          <a:ln>
            <a:noFill/>
          </a:ln>
        </p:spPr>
        <p:txBody>
          <a:bodyPr anchorCtr="0" anchor="ctr" bIns="0" lIns="91425" spcFirstLastPara="1" rIns="91425" wrap="square" tIns="0">
            <a:noAutofit/>
          </a:bodyPr>
          <a:lstStyle/>
          <a:p>
            <a:pPr indent="0" lvl="0" marL="0" rtl="0" algn="ctr">
              <a:lnSpc>
                <a:spcPct val="100000"/>
              </a:lnSpc>
              <a:spcBef>
                <a:spcPts val="0"/>
              </a:spcBef>
              <a:spcAft>
                <a:spcPts val="0"/>
              </a:spcAft>
              <a:buSzPts val="3600"/>
              <a:buNone/>
            </a:pPr>
            <a:r>
              <a:rPr lang="en"/>
              <a:t>Controle de recursos	de InterProcess Communication</a:t>
            </a:r>
            <a:endParaRPr/>
          </a:p>
        </p:txBody>
      </p:sp>
      <p:sp>
        <p:nvSpPr>
          <p:cNvPr id="509" name="Google Shape;509;g253300b8278_0_166"/>
          <p:cNvSpPr txBox="1"/>
          <p:nvPr>
            <p:ph idx="2" type="title"/>
          </p:nvPr>
        </p:nvSpPr>
        <p:spPr>
          <a:xfrm>
            <a:off x="454800" y="2150850"/>
            <a:ext cx="8425200" cy="489600"/>
          </a:xfrm>
          <a:prstGeom prst="rect">
            <a:avLst/>
          </a:prstGeom>
          <a:noFill/>
          <a:ln>
            <a:noFill/>
          </a:ln>
        </p:spPr>
        <p:txBody>
          <a:bodyPr anchorCtr="0" anchor="b" bIns="0" lIns="91425" spcFirstLastPara="1" rIns="91425" wrap="square" tIns="0">
            <a:noAutofit/>
          </a:bodyPr>
          <a:lstStyle/>
          <a:p>
            <a:pPr indent="0" lvl="0" marL="0" rtl="0" algn="ctr">
              <a:lnSpc>
                <a:spcPct val="100000"/>
              </a:lnSpc>
              <a:spcBef>
                <a:spcPts val="0"/>
              </a:spcBef>
              <a:spcAft>
                <a:spcPts val="0"/>
              </a:spcAft>
              <a:buSzPts val="8000"/>
              <a:buNone/>
            </a:pPr>
            <a:r>
              <a:rPr lang="en"/>
              <a:t>IPC</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3" name="Shape 513"/>
        <p:cNvGrpSpPr/>
        <p:nvPr/>
      </p:nvGrpSpPr>
      <p:grpSpPr>
        <a:xfrm>
          <a:off x="0" y="0"/>
          <a:ext cx="0" cy="0"/>
          <a:chOff x="0" y="0"/>
          <a:chExt cx="0" cy="0"/>
        </a:xfrm>
      </p:grpSpPr>
      <p:sp>
        <p:nvSpPr>
          <p:cNvPr id="514" name="Google Shape;514;g253300b8278_0_171"/>
          <p:cNvSpPr txBox="1"/>
          <p:nvPr>
            <p:ph type="title"/>
          </p:nvPr>
        </p:nvSpPr>
        <p:spPr>
          <a:xfrm>
            <a:off x="454800" y="2714625"/>
            <a:ext cx="8425200" cy="447900"/>
          </a:xfrm>
          <a:prstGeom prst="rect">
            <a:avLst/>
          </a:prstGeom>
          <a:noFill/>
          <a:ln>
            <a:noFill/>
          </a:ln>
        </p:spPr>
        <p:txBody>
          <a:bodyPr anchorCtr="0" anchor="ctr" bIns="0" lIns="91425" spcFirstLastPara="1" rIns="91425" wrap="square" tIns="0">
            <a:noAutofit/>
          </a:bodyPr>
          <a:lstStyle/>
          <a:p>
            <a:pPr indent="0" lvl="0" marL="0" rtl="0" algn="ctr">
              <a:lnSpc>
                <a:spcPct val="100000"/>
              </a:lnSpc>
              <a:spcBef>
                <a:spcPts val="0"/>
              </a:spcBef>
              <a:spcAft>
                <a:spcPts val="0"/>
              </a:spcAft>
              <a:buSzPts val="3600"/>
              <a:buNone/>
            </a:pPr>
            <a:r>
              <a:rPr lang="en"/>
              <a:t>Gestão de pontos de montagem</a:t>
            </a:r>
            <a:endParaRPr/>
          </a:p>
        </p:txBody>
      </p:sp>
      <p:sp>
        <p:nvSpPr>
          <p:cNvPr id="515" name="Google Shape;515;g253300b8278_0_171"/>
          <p:cNvSpPr txBox="1"/>
          <p:nvPr>
            <p:ph idx="2" type="title"/>
          </p:nvPr>
        </p:nvSpPr>
        <p:spPr>
          <a:xfrm>
            <a:off x="454800" y="2150850"/>
            <a:ext cx="8425200" cy="489600"/>
          </a:xfrm>
          <a:prstGeom prst="rect">
            <a:avLst/>
          </a:prstGeom>
          <a:noFill/>
          <a:ln>
            <a:noFill/>
          </a:ln>
        </p:spPr>
        <p:txBody>
          <a:bodyPr anchorCtr="0" anchor="b" bIns="0" lIns="91425" spcFirstLastPara="1" rIns="91425" wrap="square" tIns="0">
            <a:noAutofit/>
          </a:bodyPr>
          <a:lstStyle/>
          <a:p>
            <a:pPr indent="0" lvl="0" marL="0" rtl="0" algn="ctr">
              <a:lnSpc>
                <a:spcPct val="100000"/>
              </a:lnSpc>
              <a:spcBef>
                <a:spcPts val="0"/>
              </a:spcBef>
              <a:spcAft>
                <a:spcPts val="0"/>
              </a:spcAft>
              <a:buSzPts val="8000"/>
              <a:buNone/>
            </a:pPr>
            <a:r>
              <a:rPr lang="en"/>
              <a:t>MNT</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9" name="Shape 519"/>
        <p:cNvGrpSpPr/>
        <p:nvPr/>
      </p:nvGrpSpPr>
      <p:grpSpPr>
        <a:xfrm>
          <a:off x="0" y="0"/>
          <a:ext cx="0" cy="0"/>
          <a:chOff x="0" y="0"/>
          <a:chExt cx="0" cy="0"/>
        </a:xfrm>
      </p:grpSpPr>
      <p:sp>
        <p:nvSpPr>
          <p:cNvPr id="520" name="Google Shape;520;g253300b8278_0_176"/>
          <p:cNvSpPr txBox="1"/>
          <p:nvPr>
            <p:ph type="title"/>
          </p:nvPr>
        </p:nvSpPr>
        <p:spPr>
          <a:xfrm>
            <a:off x="454800" y="2714625"/>
            <a:ext cx="8425200" cy="447900"/>
          </a:xfrm>
          <a:prstGeom prst="rect">
            <a:avLst/>
          </a:prstGeom>
          <a:noFill/>
          <a:ln>
            <a:noFill/>
          </a:ln>
        </p:spPr>
        <p:txBody>
          <a:bodyPr anchorCtr="0" anchor="ctr" bIns="0" lIns="91425" spcFirstLastPara="1" rIns="91425" wrap="square" tIns="0">
            <a:noAutofit/>
          </a:bodyPr>
          <a:lstStyle/>
          <a:p>
            <a:pPr indent="0" lvl="0" marL="0" rtl="0" algn="ctr">
              <a:lnSpc>
                <a:spcPct val="100000"/>
              </a:lnSpc>
              <a:spcBef>
                <a:spcPts val="0"/>
              </a:spcBef>
              <a:spcAft>
                <a:spcPts val="0"/>
              </a:spcAft>
              <a:buSzPts val="3600"/>
              <a:buNone/>
            </a:pPr>
            <a:r>
              <a:rPr lang="en"/>
              <a:t>Isolar recursos de kernel</a:t>
            </a:r>
            <a:endParaRPr/>
          </a:p>
          <a:p>
            <a:pPr indent="0" lvl="0" marL="0" rtl="0" algn="ctr">
              <a:lnSpc>
                <a:spcPct val="100000"/>
              </a:lnSpc>
              <a:spcBef>
                <a:spcPts val="0"/>
              </a:spcBef>
              <a:spcAft>
                <a:spcPts val="0"/>
              </a:spcAft>
              <a:buSzPts val="3600"/>
              <a:buNone/>
            </a:pPr>
            <a:r>
              <a:rPr lang="en"/>
              <a:t>(UNIX Timesharing System)</a:t>
            </a:r>
            <a:endParaRPr/>
          </a:p>
        </p:txBody>
      </p:sp>
      <p:sp>
        <p:nvSpPr>
          <p:cNvPr id="521" name="Google Shape;521;g253300b8278_0_176"/>
          <p:cNvSpPr txBox="1"/>
          <p:nvPr>
            <p:ph idx="2" type="title"/>
          </p:nvPr>
        </p:nvSpPr>
        <p:spPr>
          <a:xfrm>
            <a:off x="359400" y="2150850"/>
            <a:ext cx="8425200" cy="489600"/>
          </a:xfrm>
          <a:prstGeom prst="rect">
            <a:avLst/>
          </a:prstGeom>
          <a:noFill/>
          <a:ln>
            <a:noFill/>
          </a:ln>
        </p:spPr>
        <p:txBody>
          <a:bodyPr anchorCtr="0" anchor="b" bIns="0" lIns="91425" spcFirstLastPara="1" rIns="91425" wrap="square" tIns="0">
            <a:noAutofit/>
          </a:bodyPr>
          <a:lstStyle/>
          <a:p>
            <a:pPr indent="0" lvl="0" marL="0" rtl="0" algn="ctr">
              <a:lnSpc>
                <a:spcPct val="100000"/>
              </a:lnSpc>
              <a:spcBef>
                <a:spcPts val="0"/>
              </a:spcBef>
              <a:spcAft>
                <a:spcPts val="0"/>
              </a:spcAft>
              <a:buSzPts val="8000"/>
              <a:buNone/>
            </a:pPr>
            <a:r>
              <a:rPr lang="en"/>
              <a:t>UTS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2"/>
          <p:cNvSpPr txBox="1"/>
          <p:nvPr>
            <p:ph idx="1" type="body"/>
          </p:nvPr>
        </p:nvSpPr>
        <p:spPr>
          <a:xfrm>
            <a:off x="609499" y="1973025"/>
            <a:ext cx="3512700" cy="2130900"/>
          </a:xfrm>
          <a:prstGeom prst="rect">
            <a:avLst/>
          </a:prstGeom>
          <a:noFill/>
          <a:ln>
            <a:noFill/>
          </a:ln>
        </p:spPr>
        <p:txBody>
          <a:bodyPr anchorCtr="0" anchor="t" bIns="91425" lIns="91425" spcFirstLastPara="1" rIns="91425" wrap="square" tIns="91425">
            <a:noAutofit/>
          </a:bodyPr>
          <a:lstStyle/>
          <a:p>
            <a:pPr indent="0" lvl="0" marL="0" rtl="0" algn="just">
              <a:lnSpc>
                <a:spcPct val="100000"/>
              </a:lnSpc>
              <a:spcBef>
                <a:spcPts val="0"/>
              </a:spcBef>
              <a:spcAft>
                <a:spcPts val="0"/>
              </a:spcAft>
              <a:buSzPts val="1600"/>
              <a:buNone/>
            </a:pPr>
            <a:r>
              <a:rPr b="1" lang="en" sz="2000"/>
              <a:t>Linnik Maciel</a:t>
            </a:r>
            <a:endParaRPr b="1" sz="2000"/>
          </a:p>
          <a:p>
            <a:pPr indent="0" lvl="0" marL="0" rtl="0" algn="just">
              <a:lnSpc>
                <a:spcPct val="100000"/>
              </a:lnSpc>
              <a:spcBef>
                <a:spcPts val="0"/>
              </a:spcBef>
              <a:spcAft>
                <a:spcPts val="0"/>
              </a:spcAft>
              <a:buSzPts val="1600"/>
              <a:buNone/>
            </a:pPr>
            <a:r>
              <a:t/>
            </a:r>
            <a:endParaRPr/>
          </a:p>
          <a:p>
            <a:pPr indent="0" lvl="0" marL="0" rtl="0" algn="just">
              <a:lnSpc>
                <a:spcPct val="100000"/>
              </a:lnSpc>
              <a:spcBef>
                <a:spcPts val="0"/>
              </a:spcBef>
              <a:spcAft>
                <a:spcPts val="0"/>
              </a:spcAft>
              <a:buSzPts val="1600"/>
              <a:buNone/>
            </a:pPr>
            <a:r>
              <a:rPr lang="en"/>
              <a:t>Bacharel em Engenharia de Software pelo IComp/UFAM (2022);</a:t>
            </a:r>
            <a:endParaRPr/>
          </a:p>
          <a:p>
            <a:pPr indent="0" lvl="0" marL="0" rtl="0" algn="just">
              <a:lnSpc>
                <a:spcPct val="100000"/>
              </a:lnSpc>
              <a:spcBef>
                <a:spcPts val="0"/>
              </a:spcBef>
              <a:spcAft>
                <a:spcPts val="0"/>
              </a:spcAft>
              <a:buSzPts val="1600"/>
              <a:buNone/>
            </a:pPr>
            <a:r>
              <a:rPr lang="en"/>
              <a:t>Pós graduado em Banco de Dados pela Fametro (2023);</a:t>
            </a:r>
            <a:endParaRPr/>
          </a:p>
          <a:p>
            <a:pPr indent="0" lvl="0" marL="0" rtl="0" algn="just">
              <a:lnSpc>
                <a:spcPct val="100000"/>
              </a:lnSpc>
              <a:spcBef>
                <a:spcPts val="0"/>
              </a:spcBef>
              <a:spcAft>
                <a:spcPts val="0"/>
              </a:spcAft>
              <a:buSzPts val="1600"/>
              <a:buNone/>
            </a:pPr>
            <a:r>
              <a:rPr lang="en"/>
              <a:t>Trabalha na Bemol Digital desde 2020 (como engenheiro de software desde 2022)</a:t>
            </a:r>
            <a:endParaRPr/>
          </a:p>
          <a:p>
            <a:pPr indent="0" lvl="0" marL="0" rtl="0" algn="l">
              <a:lnSpc>
                <a:spcPct val="100000"/>
              </a:lnSpc>
              <a:spcBef>
                <a:spcPts val="0"/>
              </a:spcBef>
              <a:spcAft>
                <a:spcPts val="0"/>
              </a:spcAft>
              <a:buSzPts val="1600"/>
              <a:buNone/>
            </a:pPr>
            <a:r>
              <a:t/>
            </a:r>
            <a:endParaRPr/>
          </a:p>
        </p:txBody>
      </p:sp>
      <p:sp>
        <p:nvSpPr>
          <p:cNvPr id="362" name="Google Shape;362;p2"/>
          <p:cNvSpPr txBox="1"/>
          <p:nvPr>
            <p:ph type="title"/>
          </p:nvPr>
        </p:nvSpPr>
        <p:spPr>
          <a:xfrm>
            <a:off x="560825" y="1168325"/>
            <a:ext cx="3561300" cy="669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solidFill>
                  <a:srgbClr val="FFFFFF"/>
                </a:solidFill>
              </a:rPr>
              <a:t>QUEM SOU EU?</a:t>
            </a:r>
            <a:endParaRPr>
              <a:solidFill>
                <a:srgbClr val="FFFFFF"/>
              </a:solidFill>
            </a:endParaRPr>
          </a:p>
        </p:txBody>
      </p:sp>
      <p:pic>
        <p:nvPicPr>
          <p:cNvPr id="363" name="Google Shape;363;p2"/>
          <p:cNvPicPr preferRelativeResize="0"/>
          <p:nvPr/>
        </p:nvPicPr>
        <p:blipFill>
          <a:blip r:embed="rId3">
            <a:alphaModFix/>
          </a:blip>
          <a:stretch>
            <a:fillRect/>
          </a:stretch>
        </p:blipFill>
        <p:spPr>
          <a:xfrm>
            <a:off x="5349240" y="1810512"/>
            <a:ext cx="3339339" cy="2866200"/>
          </a:xfrm>
          <a:prstGeom prst="rect">
            <a:avLst/>
          </a:prstGeom>
          <a:noFill/>
          <a:ln>
            <a:noFill/>
          </a:ln>
        </p:spPr>
      </p:pic>
      <p:sp>
        <p:nvSpPr>
          <p:cNvPr id="364" name="Google Shape;364;p2"/>
          <p:cNvSpPr/>
          <p:nvPr/>
        </p:nvSpPr>
        <p:spPr>
          <a:xfrm>
            <a:off x="7524751" y="3887550"/>
            <a:ext cx="1619286" cy="241405"/>
          </a:xfrm>
          <a:custGeom>
            <a:rect b="b" l="l" r="r" t="t"/>
            <a:pathLst>
              <a:path extrusionOk="0" h="5859" w="146079">
                <a:moveTo>
                  <a:pt x="1" y="1"/>
                </a:moveTo>
                <a:lnTo>
                  <a:pt x="1" y="5858"/>
                </a:lnTo>
                <a:lnTo>
                  <a:pt x="146079" y="5858"/>
                </a:lnTo>
                <a:lnTo>
                  <a:pt x="146079" y="1"/>
                </a:lnTo>
                <a:close/>
              </a:path>
            </a:pathLst>
          </a:custGeom>
          <a:solidFill>
            <a:srgbClr val="4C67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5" name="Shape 525"/>
        <p:cNvGrpSpPr/>
        <p:nvPr/>
      </p:nvGrpSpPr>
      <p:grpSpPr>
        <a:xfrm>
          <a:off x="0" y="0"/>
          <a:ext cx="0" cy="0"/>
          <a:chOff x="0" y="0"/>
          <a:chExt cx="0" cy="0"/>
        </a:xfrm>
      </p:grpSpPr>
      <p:sp>
        <p:nvSpPr>
          <p:cNvPr id="526" name="Google Shape;526;g20a6dd2528c_0_44"/>
          <p:cNvSpPr txBox="1"/>
          <p:nvPr>
            <p:ph type="title"/>
          </p:nvPr>
        </p:nvSpPr>
        <p:spPr>
          <a:xfrm>
            <a:off x="3762375" y="1012300"/>
            <a:ext cx="4915200" cy="1940100"/>
          </a:xfrm>
          <a:prstGeom prst="rect">
            <a:avLst/>
          </a:prstGeom>
          <a:noFill/>
          <a:ln>
            <a:noFill/>
          </a:ln>
        </p:spPr>
        <p:txBody>
          <a:bodyPr anchorCtr="0" anchor="ctr" bIns="0" lIns="91425" spcFirstLastPara="1" rIns="91425" wrap="square" tIns="0">
            <a:noAutofit/>
          </a:bodyPr>
          <a:lstStyle/>
          <a:p>
            <a:pPr indent="0" lvl="0" marL="0" rtl="0" algn="r">
              <a:lnSpc>
                <a:spcPct val="100000"/>
              </a:lnSpc>
              <a:spcBef>
                <a:spcPts val="0"/>
              </a:spcBef>
              <a:spcAft>
                <a:spcPts val="0"/>
              </a:spcAft>
              <a:buSzPts val="3500"/>
              <a:buNone/>
            </a:pPr>
            <a:r>
              <a:rPr lang="en"/>
              <a:t>COMEÇANDO COM O DOCKER</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0" name="Shape 530"/>
        <p:cNvGrpSpPr/>
        <p:nvPr/>
      </p:nvGrpSpPr>
      <p:grpSpPr>
        <a:xfrm>
          <a:off x="0" y="0"/>
          <a:ext cx="0" cy="0"/>
          <a:chOff x="0" y="0"/>
          <a:chExt cx="0" cy="0"/>
        </a:xfrm>
      </p:grpSpPr>
      <p:sp>
        <p:nvSpPr>
          <p:cNvPr id="531" name="Google Shape;531;g253300b8278_0_181"/>
          <p:cNvSpPr txBox="1"/>
          <p:nvPr>
            <p:ph idx="1" type="body"/>
          </p:nvPr>
        </p:nvSpPr>
        <p:spPr>
          <a:xfrm>
            <a:off x="4401425" y="1997200"/>
            <a:ext cx="4187100" cy="2130900"/>
          </a:xfrm>
          <a:prstGeom prst="rect">
            <a:avLst/>
          </a:prstGeom>
          <a:noFill/>
          <a:ln>
            <a:noFill/>
          </a:ln>
        </p:spPr>
        <p:txBody>
          <a:bodyPr anchorCtr="0" anchor="t" bIns="91425" lIns="91425" spcFirstLastPara="1" rIns="91425" wrap="square" tIns="91425">
            <a:noAutofit/>
          </a:bodyPr>
          <a:lstStyle/>
          <a:p>
            <a:pPr indent="0" lvl="0" marL="0" rtl="0" algn="just">
              <a:lnSpc>
                <a:spcPct val="100000"/>
              </a:lnSpc>
              <a:spcBef>
                <a:spcPts val="0"/>
              </a:spcBef>
              <a:spcAft>
                <a:spcPts val="0"/>
              </a:spcAft>
              <a:buSzPts val="1600"/>
              <a:buNone/>
            </a:pPr>
            <a:r>
              <a:rPr lang="en"/>
              <a:t>Vamos botar um contêiner para executar que irá exibir a mensagem “Hello World” no terminal. Execute o seguinte comando:</a:t>
            </a:r>
            <a:endParaRPr/>
          </a:p>
          <a:p>
            <a:pPr indent="0" lvl="0" marL="457200" rtl="0" algn="just">
              <a:lnSpc>
                <a:spcPct val="100000"/>
              </a:lnSpc>
              <a:spcBef>
                <a:spcPts val="0"/>
              </a:spcBef>
              <a:spcAft>
                <a:spcPts val="0"/>
              </a:spcAft>
              <a:buSzPts val="1600"/>
              <a:buNone/>
            </a:pPr>
            <a:r>
              <a:t/>
            </a:r>
            <a:endParaRPr/>
          </a:p>
          <a:p>
            <a:pPr indent="0" lvl="0" marL="457200" rtl="0" algn="just">
              <a:lnSpc>
                <a:spcPct val="100000"/>
              </a:lnSpc>
              <a:spcBef>
                <a:spcPts val="0"/>
              </a:spcBef>
              <a:spcAft>
                <a:spcPts val="0"/>
              </a:spcAft>
              <a:buSzPts val="1600"/>
              <a:buNone/>
            </a:pPr>
            <a:r>
              <a:rPr b="1" lang="en" sz="2000"/>
              <a:t>$ docker run hello-world</a:t>
            </a:r>
            <a:endParaRPr b="1" sz="2000"/>
          </a:p>
          <a:p>
            <a:pPr indent="0" lvl="0" marL="0" rtl="0" algn="l">
              <a:lnSpc>
                <a:spcPct val="100000"/>
              </a:lnSpc>
              <a:spcBef>
                <a:spcPts val="0"/>
              </a:spcBef>
              <a:spcAft>
                <a:spcPts val="0"/>
              </a:spcAft>
              <a:buSzPts val="1600"/>
              <a:buNone/>
            </a:pPr>
            <a:r>
              <a:t/>
            </a:r>
            <a:endParaRPr/>
          </a:p>
        </p:txBody>
      </p:sp>
      <p:sp>
        <p:nvSpPr>
          <p:cNvPr id="532" name="Google Shape;532;g253300b8278_0_181"/>
          <p:cNvSpPr txBox="1"/>
          <p:nvPr>
            <p:ph type="title"/>
          </p:nvPr>
        </p:nvSpPr>
        <p:spPr>
          <a:xfrm>
            <a:off x="4431925" y="1323800"/>
            <a:ext cx="4187100" cy="6690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2800"/>
              <a:buNone/>
            </a:pPr>
            <a:r>
              <a:rPr lang="en"/>
              <a:t>HORA DE EXERCÍCIO</a:t>
            </a:r>
            <a:endParaRPr/>
          </a:p>
        </p:txBody>
      </p:sp>
      <p:sp>
        <p:nvSpPr>
          <p:cNvPr id="533" name="Google Shape;533;g253300b8278_0_181"/>
          <p:cNvSpPr/>
          <p:nvPr/>
        </p:nvSpPr>
        <p:spPr>
          <a:xfrm>
            <a:off x="0" y="1476225"/>
            <a:ext cx="3224400" cy="27660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4" name="Google Shape;534;g253300b8278_0_181"/>
          <p:cNvSpPr/>
          <p:nvPr/>
        </p:nvSpPr>
        <p:spPr>
          <a:xfrm>
            <a:off x="1849175" y="1204300"/>
            <a:ext cx="808200" cy="324000"/>
          </a:xfrm>
          <a:prstGeom prst="rect">
            <a:avLst/>
          </a:prstGeom>
          <a:solidFill>
            <a:srgbClr val="D7073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5" name="Google Shape;535;g253300b8278_0_181"/>
          <p:cNvSpPr/>
          <p:nvPr/>
        </p:nvSpPr>
        <p:spPr>
          <a:xfrm>
            <a:off x="1434400" y="4195100"/>
            <a:ext cx="1160700" cy="324000"/>
          </a:xfrm>
          <a:prstGeom prst="rect">
            <a:avLst/>
          </a:prstGeom>
          <a:solidFill>
            <a:srgbClr val="4C67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36" name="Google Shape;536;g253300b8278_0_181"/>
          <p:cNvPicPr preferRelativeResize="0"/>
          <p:nvPr/>
        </p:nvPicPr>
        <p:blipFill rotWithShape="1">
          <a:blip r:embed="rId3">
            <a:alphaModFix/>
          </a:blip>
          <a:srcRect b="0" l="22178" r="0" t="0"/>
          <a:stretch/>
        </p:blipFill>
        <p:spPr>
          <a:xfrm>
            <a:off x="-3" y="1574988"/>
            <a:ext cx="3224401" cy="2573417"/>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0" name="Shape 540"/>
        <p:cNvGrpSpPr/>
        <p:nvPr/>
      </p:nvGrpSpPr>
      <p:grpSpPr>
        <a:xfrm>
          <a:off x="0" y="0"/>
          <a:ext cx="0" cy="0"/>
          <a:chOff x="0" y="0"/>
          <a:chExt cx="0" cy="0"/>
        </a:xfrm>
      </p:grpSpPr>
      <p:sp>
        <p:nvSpPr>
          <p:cNvPr id="541" name="Google Shape;541;g253300b8278_0_193"/>
          <p:cNvSpPr txBox="1"/>
          <p:nvPr>
            <p:ph type="title"/>
          </p:nvPr>
        </p:nvSpPr>
        <p:spPr>
          <a:xfrm>
            <a:off x="1278050" y="343200"/>
            <a:ext cx="6588000" cy="669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
              <a:t>SAÍDA ESPERADA</a:t>
            </a:r>
            <a:endParaRPr/>
          </a:p>
        </p:txBody>
      </p:sp>
      <p:pic>
        <p:nvPicPr>
          <p:cNvPr id="542" name="Google Shape;542;g253300b8278_0_193"/>
          <p:cNvPicPr preferRelativeResize="0"/>
          <p:nvPr/>
        </p:nvPicPr>
        <p:blipFill>
          <a:blip r:embed="rId3">
            <a:alphaModFix/>
          </a:blip>
          <a:stretch>
            <a:fillRect/>
          </a:stretch>
        </p:blipFill>
        <p:spPr>
          <a:xfrm>
            <a:off x="1835022" y="1012200"/>
            <a:ext cx="5473956" cy="382650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6" name="Shape 546"/>
        <p:cNvGrpSpPr/>
        <p:nvPr/>
      </p:nvGrpSpPr>
      <p:grpSpPr>
        <a:xfrm>
          <a:off x="0" y="0"/>
          <a:ext cx="0" cy="0"/>
          <a:chOff x="0" y="0"/>
          <a:chExt cx="0" cy="0"/>
        </a:xfrm>
      </p:grpSpPr>
      <p:sp>
        <p:nvSpPr>
          <p:cNvPr id="547" name="Google Shape;547;g253300b8278_0_202"/>
          <p:cNvSpPr txBox="1"/>
          <p:nvPr>
            <p:ph idx="1" type="body"/>
          </p:nvPr>
        </p:nvSpPr>
        <p:spPr>
          <a:xfrm>
            <a:off x="4579525" y="2540600"/>
            <a:ext cx="3932700" cy="2130900"/>
          </a:xfrm>
          <a:prstGeom prst="rect">
            <a:avLst/>
          </a:prstGeom>
          <a:noFill/>
          <a:ln>
            <a:noFill/>
          </a:ln>
        </p:spPr>
        <p:txBody>
          <a:bodyPr anchorCtr="0" anchor="t" bIns="91425" lIns="91425" spcFirstLastPara="1" rIns="91425" wrap="square" tIns="91425">
            <a:noAutofit/>
          </a:bodyPr>
          <a:lstStyle/>
          <a:p>
            <a:pPr indent="0" lvl="0" marL="0" rtl="0" algn="just">
              <a:lnSpc>
                <a:spcPct val="100000"/>
              </a:lnSpc>
              <a:spcBef>
                <a:spcPts val="0"/>
              </a:spcBef>
              <a:spcAft>
                <a:spcPts val="0"/>
              </a:spcAft>
              <a:buSzPts val="1600"/>
              <a:buNone/>
            </a:pPr>
            <a:r>
              <a:rPr lang="en"/>
              <a:t>Pedimos para o Docker executar um contêiner baseado na imagem </a:t>
            </a:r>
            <a:r>
              <a:rPr b="1" lang="en"/>
              <a:t>hello-world</a:t>
            </a:r>
            <a:r>
              <a:rPr lang="en"/>
              <a:t>, que imprimiu a mensagem do slide anterior.</a:t>
            </a:r>
            <a:endParaRPr/>
          </a:p>
          <a:p>
            <a:pPr indent="0" lvl="0" marL="0" rtl="0" algn="just">
              <a:lnSpc>
                <a:spcPct val="100000"/>
              </a:lnSpc>
              <a:spcBef>
                <a:spcPts val="0"/>
              </a:spcBef>
              <a:spcAft>
                <a:spcPts val="0"/>
              </a:spcAft>
              <a:buSzPts val="1600"/>
              <a:buNone/>
            </a:pPr>
            <a:r>
              <a:t/>
            </a:r>
            <a:endParaRPr/>
          </a:p>
          <a:p>
            <a:pPr indent="0" lvl="0" marL="0" rtl="0" algn="just">
              <a:lnSpc>
                <a:spcPct val="100000"/>
              </a:lnSpc>
              <a:spcBef>
                <a:spcPts val="0"/>
              </a:spcBef>
              <a:spcAft>
                <a:spcPts val="0"/>
              </a:spcAft>
              <a:buSzPts val="1600"/>
              <a:buNone/>
            </a:pPr>
            <a:r>
              <a:rPr lang="en"/>
              <a:t>Mas o que é uma imagem?</a:t>
            </a:r>
            <a:endParaRPr/>
          </a:p>
        </p:txBody>
      </p:sp>
      <p:sp>
        <p:nvSpPr>
          <p:cNvPr id="548" name="Google Shape;548;g253300b8278_0_202"/>
          <p:cNvSpPr txBox="1"/>
          <p:nvPr>
            <p:ph type="title"/>
          </p:nvPr>
        </p:nvSpPr>
        <p:spPr>
          <a:xfrm>
            <a:off x="3205550" y="1714800"/>
            <a:ext cx="5337300" cy="6690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2800"/>
              <a:buNone/>
            </a:pPr>
            <a:r>
              <a:rPr lang="en" sz="2500"/>
              <a:t>O QUE ACONTECEU AQUI?</a:t>
            </a:r>
            <a:endParaRPr sz="25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2" name="Shape 552"/>
        <p:cNvGrpSpPr/>
        <p:nvPr/>
      </p:nvGrpSpPr>
      <p:grpSpPr>
        <a:xfrm>
          <a:off x="0" y="0"/>
          <a:ext cx="0" cy="0"/>
          <a:chOff x="0" y="0"/>
          <a:chExt cx="0" cy="0"/>
        </a:xfrm>
      </p:grpSpPr>
      <p:sp>
        <p:nvSpPr>
          <p:cNvPr id="553" name="Google Shape;553;g253300b8278_0_207"/>
          <p:cNvSpPr txBox="1"/>
          <p:nvPr>
            <p:ph idx="1" type="body"/>
          </p:nvPr>
        </p:nvSpPr>
        <p:spPr>
          <a:xfrm>
            <a:off x="4401425" y="1997200"/>
            <a:ext cx="4187100" cy="2130900"/>
          </a:xfrm>
          <a:prstGeom prst="rect">
            <a:avLst/>
          </a:prstGeom>
          <a:noFill/>
          <a:ln>
            <a:noFill/>
          </a:ln>
        </p:spPr>
        <p:txBody>
          <a:bodyPr anchorCtr="0" anchor="t" bIns="91425" lIns="91425" spcFirstLastPara="1" rIns="91425" wrap="square" tIns="91425">
            <a:noAutofit/>
          </a:bodyPr>
          <a:lstStyle/>
          <a:p>
            <a:pPr indent="0" lvl="0" marL="0" rtl="0" algn="just">
              <a:lnSpc>
                <a:spcPct val="100000"/>
              </a:lnSpc>
              <a:spcBef>
                <a:spcPts val="0"/>
              </a:spcBef>
              <a:spcAft>
                <a:spcPts val="0"/>
              </a:spcAft>
              <a:buSzPts val="1600"/>
              <a:buNone/>
            </a:pPr>
            <a:r>
              <a:rPr lang="en"/>
              <a:t>Imagens no Docker são um conjunto de instruções passadas para o Docker criar um contêiner, como uma receita de bolo.</a:t>
            </a:r>
            <a:endParaRPr/>
          </a:p>
          <a:p>
            <a:pPr indent="0" lvl="0" marL="457200" rtl="0" algn="just">
              <a:lnSpc>
                <a:spcPct val="100000"/>
              </a:lnSpc>
              <a:spcBef>
                <a:spcPts val="0"/>
              </a:spcBef>
              <a:spcAft>
                <a:spcPts val="0"/>
              </a:spcAft>
              <a:buSzPts val="1600"/>
              <a:buNone/>
            </a:pPr>
            <a:r>
              <a:t/>
            </a:r>
            <a:endParaRPr/>
          </a:p>
          <a:p>
            <a:pPr indent="0" lvl="0" marL="0" rtl="0" algn="just">
              <a:lnSpc>
                <a:spcPct val="100000"/>
              </a:lnSpc>
              <a:spcBef>
                <a:spcPts val="0"/>
              </a:spcBef>
              <a:spcAft>
                <a:spcPts val="0"/>
              </a:spcAft>
              <a:buSzPts val="1600"/>
              <a:buNone/>
            </a:pPr>
            <a:r>
              <a:rPr lang="en"/>
              <a:t>A partir dessas imagens, podemos criar vários contêineres que serão únicos entre si (por conta dos </a:t>
            </a:r>
            <a:r>
              <a:rPr b="1" lang="en"/>
              <a:t>namespaces</a:t>
            </a:r>
            <a:r>
              <a:rPr lang="en"/>
              <a:t>).</a:t>
            </a:r>
            <a:endParaRPr/>
          </a:p>
          <a:p>
            <a:pPr indent="0" lvl="0" marL="0" rtl="0" algn="l">
              <a:lnSpc>
                <a:spcPct val="100000"/>
              </a:lnSpc>
              <a:spcBef>
                <a:spcPts val="0"/>
              </a:spcBef>
              <a:spcAft>
                <a:spcPts val="0"/>
              </a:spcAft>
              <a:buSzPts val="1600"/>
              <a:buNone/>
            </a:pPr>
            <a:r>
              <a:t/>
            </a:r>
            <a:endParaRPr/>
          </a:p>
        </p:txBody>
      </p:sp>
      <p:sp>
        <p:nvSpPr>
          <p:cNvPr id="554" name="Google Shape;554;g253300b8278_0_207"/>
          <p:cNvSpPr txBox="1"/>
          <p:nvPr>
            <p:ph type="title"/>
          </p:nvPr>
        </p:nvSpPr>
        <p:spPr>
          <a:xfrm>
            <a:off x="4431925" y="1323800"/>
            <a:ext cx="4187100" cy="6690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2800"/>
              <a:buNone/>
            </a:pPr>
            <a:r>
              <a:rPr lang="en"/>
              <a:t>IMAGENS</a:t>
            </a:r>
            <a:endParaRPr/>
          </a:p>
        </p:txBody>
      </p:sp>
      <p:sp>
        <p:nvSpPr>
          <p:cNvPr id="555" name="Google Shape;555;g253300b8278_0_207"/>
          <p:cNvSpPr/>
          <p:nvPr/>
        </p:nvSpPr>
        <p:spPr>
          <a:xfrm>
            <a:off x="0" y="1476225"/>
            <a:ext cx="3224400" cy="27660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6" name="Google Shape;556;g253300b8278_0_207"/>
          <p:cNvSpPr/>
          <p:nvPr/>
        </p:nvSpPr>
        <p:spPr>
          <a:xfrm>
            <a:off x="1849175" y="1204300"/>
            <a:ext cx="808200" cy="324000"/>
          </a:xfrm>
          <a:prstGeom prst="rect">
            <a:avLst/>
          </a:prstGeom>
          <a:solidFill>
            <a:srgbClr val="D7073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7" name="Google Shape;557;g253300b8278_0_207"/>
          <p:cNvSpPr/>
          <p:nvPr/>
        </p:nvSpPr>
        <p:spPr>
          <a:xfrm>
            <a:off x="1434400" y="4195100"/>
            <a:ext cx="1160700" cy="324000"/>
          </a:xfrm>
          <a:prstGeom prst="rect">
            <a:avLst/>
          </a:prstGeom>
          <a:solidFill>
            <a:srgbClr val="4C67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58" name="Google Shape;558;g253300b8278_0_207"/>
          <p:cNvPicPr preferRelativeResize="0"/>
          <p:nvPr/>
        </p:nvPicPr>
        <p:blipFill>
          <a:blip r:embed="rId3">
            <a:alphaModFix/>
          </a:blip>
          <a:stretch>
            <a:fillRect/>
          </a:stretch>
        </p:blipFill>
        <p:spPr>
          <a:xfrm>
            <a:off x="0" y="1728400"/>
            <a:ext cx="3224400" cy="2247301"/>
          </a:xfrm>
          <a:prstGeom prst="rect">
            <a:avLst/>
          </a:prstGeom>
          <a:noFill/>
          <a:ln>
            <a:noFill/>
          </a:ln>
        </p:spPr>
      </p:pic>
      <p:sp>
        <p:nvSpPr>
          <p:cNvPr id="559" name="Google Shape;559;g253300b8278_0_207"/>
          <p:cNvSpPr/>
          <p:nvPr/>
        </p:nvSpPr>
        <p:spPr>
          <a:xfrm rot="-500720">
            <a:off x="1858376" y="1883332"/>
            <a:ext cx="632497" cy="714085"/>
          </a:xfrm>
          <a:prstGeom prst="rect">
            <a:avLst/>
          </a:prstGeom>
          <a:solidFill>
            <a:srgbClr val="ECEA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60" name="Google Shape;560;g253300b8278_0_207"/>
          <p:cNvPicPr preferRelativeResize="0"/>
          <p:nvPr/>
        </p:nvPicPr>
        <p:blipFill rotWithShape="1">
          <a:blip r:embed="rId4">
            <a:alphaModFix/>
          </a:blip>
          <a:srcRect b="10841" l="15311" r="14390" t="11716"/>
          <a:stretch/>
        </p:blipFill>
        <p:spPr>
          <a:xfrm rot="-451722">
            <a:off x="1834322" y="2041605"/>
            <a:ext cx="650381" cy="403438"/>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4" name="Shape 564"/>
        <p:cNvGrpSpPr/>
        <p:nvPr/>
      </p:nvGrpSpPr>
      <p:grpSpPr>
        <a:xfrm>
          <a:off x="0" y="0"/>
          <a:ext cx="0" cy="0"/>
          <a:chOff x="0" y="0"/>
          <a:chExt cx="0" cy="0"/>
        </a:xfrm>
      </p:grpSpPr>
      <p:sp>
        <p:nvSpPr>
          <p:cNvPr id="565" name="Google Shape;565;g253300b8278_0_219"/>
          <p:cNvSpPr txBox="1"/>
          <p:nvPr>
            <p:ph idx="1" type="body"/>
          </p:nvPr>
        </p:nvSpPr>
        <p:spPr>
          <a:xfrm>
            <a:off x="4401425" y="1997200"/>
            <a:ext cx="4187100" cy="2521800"/>
          </a:xfrm>
          <a:prstGeom prst="rect">
            <a:avLst/>
          </a:prstGeom>
          <a:noFill/>
          <a:ln>
            <a:noFill/>
          </a:ln>
        </p:spPr>
        <p:txBody>
          <a:bodyPr anchorCtr="0" anchor="t" bIns="91425" lIns="91425" spcFirstLastPara="1" rIns="91425" wrap="square" tIns="91425">
            <a:noAutofit/>
          </a:bodyPr>
          <a:lstStyle/>
          <a:p>
            <a:pPr indent="0" lvl="0" marL="0" rtl="0" algn="just">
              <a:lnSpc>
                <a:spcPct val="100000"/>
              </a:lnSpc>
              <a:spcBef>
                <a:spcPts val="0"/>
              </a:spcBef>
              <a:spcAft>
                <a:spcPts val="0"/>
              </a:spcAft>
              <a:buSzPts val="1600"/>
              <a:buNone/>
            </a:pPr>
            <a:r>
              <a:rPr lang="en"/>
              <a:t>Tal qual os ogros e as cebolas, as imagens são compostas por </a:t>
            </a:r>
            <a:r>
              <a:rPr b="1" lang="en"/>
              <a:t>camadas</a:t>
            </a:r>
            <a:r>
              <a:rPr lang="en"/>
              <a:t>, onde cada camada descreve um passo para criação de um contêiner.</a:t>
            </a:r>
            <a:endParaRPr/>
          </a:p>
          <a:p>
            <a:pPr indent="0" lvl="0" marL="0" rtl="0" algn="just">
              <a:lnSpc>
                <a:spcPct val="100000"/>
              </a:lnSpc>
              <a:spcBef>
                <a:spcPts val="0"/>
              </a:spcBef>
              <a:spcAft>
                <a:spcPts val="0"/>
              </a:spcAft>
              <a:buSzPts val="1600"/>
              <a:buNone/>
            </a:pPr>
            <a:r>
              <a:t/>
            </a:r>
            <a:endParaRPr/>
          </a:p>
          <a:p>
            <a:pPr indent="0" lvl="0" marL="0" rtl="0" algn="just">
              <a:lnSpc>
                <a:spcPct val="100000"/>
              </a:lnSpc>
              <a:spcBef>
                <a:spcPts val="0"/>
              </a:spcBef>
              <a:spcAft>
                <a:spcPts val="0"/>
              </a:spcAft>
              <a:buSzPts val="1600"/>
              <a:buNone/>
            </a:pPr>
            <a:r>
              <a:rPr lang="en"/>
              <a:t>Sendo os contêineres criados a partir das imagens, podemos dizer que os contêineres são compostos pelas mesmas camadas da imagem, com uma camada a mais de </a:t>
            </a:r>
            <a:r>
              <a:rPr b="1" lang="en"/>
              <a:t>leitura e escrita</a:t>
            </a:r>
            <a:r>
              <a:rPr lang="en"/>
              <a:t>.</a:t>
            </a:r>
            <a:endParaRPr/>
          </a:p>
        </p:txBody>
      </p:sp>
      <p:sp>
        <p:nvSpPr>
          <p:cNvPr id="566" name="Google Shape;566;g253300b8278_0_219"/>
          <p:cNvSpPr txBox="1"/>
          <p:nvPr>
            <p:ph type="title"/>
          </p:nvPr>
        </p:nvSpPr>
        <p:spPr>
          <a:xfrm>
            <a:off x="3649925" y="1323800"/>
            <a:ext cx="4968900" cy="6690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2800"/>
              <a:buNone/>
            </a:pPr>
            <a:r>
              <a:rPr lang="en"/>
              <a:t>FORMAÇÃO DAS </a:t>
            </a:r>
            <a:r>
              <a:rPr lang="en"/>
              <a:t>IMAGENS</a:t>
            </a:r>
            <a:endParaRPr/>
          </a:p>
        </p:txBody>
      </p:sp>
      <p:sp>
        <p:nvSpPr>
          <p:cNvPr id="567" name="Google Shape;567;g253300b8278_0_219"/>
          <p:cNvSpPr/>
          <p:nvPr/>
        </p:nvSpPr>
        <p:spPr>
          <a:xfrm>
            <a:off x="0" y="1476225"/>
            <a:ext cx="3224400" cy="27660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8" name="Google Shape;568;g253300b8278_0_219"/>
          <p:cNvSpPr/>
          <p:nvPr/>
        </p:nvSpPr>
        <p:spPr>
          <a:xfrm>
            <a:off x="1849175" y="1204300"/>
            <a:ext cx="808200" cy="324000"/>
          </a:xfrm>
          <a:prstGeom prst="rect">
            <a:avLst/>
          </a:prstGeom>
          <a:solidFill>
            <a:srgbClr val="D7073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9" name="Google Shape;569;g253300b8278_0_219"/>
          <p:cNvSpPr/>
          <p:nvPr/>
        </p:nvSpPr>
        <p:spPr>
          <a:xfrm>
            <a:off x="1434400" y="4195100"/>
            <a:ext cx="1160700" cy="324000"/>
          </a:xfrm>
          <a:prstGeom prst="rect">
            <a:avLst/>
          </a:prstGeom>
          <a:solidFill>
            <a:srgbClr val="4C67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70" name="Google Shape;570;g253300b8278_0_219"/>
          <p:cNvPicPr preferRelativeResize="0"/>
          <p:nvPr/>
        </p:nvPicPr>
        <p:blipFill>
          <a:blip r:embed="rId3">
            <a:alphaModFix/>
          </a:blip>
          <a:stretch>
            <a:fillRect/>
          </a:stretch>
        </p:blipFill>
        <p:spPr>
          <a:xfrm>
            <a:off x="0" y="1546175"/>
            <a:ext cx="3224400" cy="263105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4" name="Shape 574"/>
        <p:cNvGrpSpPr/>
        <p:nvPr/>
      </p:nvGrpSpPr>
      <p:grpSpPr>
        <a:xfrm>
          <a:off x="0" y="0"/>
          <a:ext cx="0" cy="0"/>
          <a:chOff x="0" y="0"/>
          <a:chExt cx="0" cy="0"/>
        </a:xfrm>
      </p:grpSpPr>
      <p:sp>
        <p:nvSpPr>
          <p:cNvPr id="575" name="Google Shape;575;g253300b8278_0_231"/>
          <p:cNvSpPr txBox="1"/>
          <p:nvPr>
            <p:ph type="title"/>
          </p:nvPr>
        </p:nvSpPr>
        <p:spPr>
          <a:xfrm>
            <a:off x="1278050" y="343200"/>
            <a:ext cx="6588000" cy="669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
              <a:t>CRIAÇÃO DE CONTÊINERES</a:t>
            </a:r>
            <a:endParaRPr/>
          </a:p>
        </p:txBody>
      </p:sp>
      <p:grpSp>
        <p:nvGrpSpPr>
          <p:cNvPr id="576" name="Google Shape;576;g253300b8278_0_231"/>
          <p:cNvGrpSpPr/>
          <p:nvPr/>
        </p:nvGrpSpPr>
        <p:grpSpPr>
          <a:xfrm>
            <a:off x="883675" y="2069900"/>
            <a:ext cx="2009400" cy="1390200"/>
            <a:chOff x="1143000" y="2286000"/>
            <a:chExt cx="2009400" cy="1390200"/>
          </a:xfrm>
        </p:grpSpPr>
        <p:sp>
          <p:nvSpPr>
            <p:cNvPr id="577" name="Google Shape;577;g253300b8278_0_231"/>
            <p:cNvSpPr/>
            <p:nvPr/>
          </p:nvSpPr>
          <p:spPr>
            <a:xfrm>
              <a:off x="1143000" y="2286000"/>
              <a:ext cx="1095000" cy="4758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g253300b8278_0_231"/>
            <p:cNvSpPr/>
            <p:nvPr/>
          </p:nvSpPr>
          <p:spPr>
            <a:xfrm>
              <a:off x="1295400" y="2438400"/>
              <a:ext cx="1095000" cy="4758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g253300b8278_0_231"/>
            <p:cNvSpPr/>
            <p:nvPr/>
          </p:nvSpPr>
          <p:spPr>
            <a:xfrm>
              <a:off x="1447800" y="2590800"/>
              <a:ext cx="1095000" cy="4758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g253300b8278_0_231"/>
            <p:cNvSpPr/>
            <p:nvPr/>
          </p:nvSpPr>
          <p:spPr>
            <a:xfrm>
              <a:off x="1600200" y="2743200"/>
              <a:ext cx="1095000" cy="4758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g253300b8278_0_231"/>
            <p:cNvSpPr/>
            <p:nvPr/>
          </p:nvSpPr>
          <p:spPr>
            <a:xfrm>
              <a:off x="1752600" y="2895600"/>
              <a:ext cx="1095000" cy="4758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g253300b8278_0_231"/>
            <p:cNvSpPr/>
            <p:nvPr/>
          </p:nvSpPr>
          <p:spPr>
            <a:xfrm>
              <a:off x="1905000" y="3048000"/>
              <a:ext cx="1095000" cy="4758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g253300b8278_0_231"/>
            <p:cNvSpPr/>
            <p:nvPr/>
          </p:nvSpPr>
          <p:spPr>
            <a:xfrm>
              <a:off x="2057400" y="3200400"/>
              <a:ext cx="1095000" cy="4758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CAMADA</a:t>
              </a:r>
              <a:endParaRPr sz="1000"/>
            </a:p>
          </p:txBody>
        </p:sp>
      </p:grpSp>
      <p:grpSp>
        <p:nvGrpSpPr>
          <p:cNvPr id="584" name="Google Shape;584;g253300b8278_0_231"/>
          <p:cNvGrpSpPr/>
          <p:nvPr/>
        </p:nvGrpSpPr>
        <p:grpSpPr>
          <a:xfrm>
            <a:off x="4711223" y="1250213"/>
            <a:ext cx="1550659" cy="1247655"/>
            <a:chOff x="6338050" y="1371600"/>
            <a:chExt cx="2161800" cy="1542600"/>
          </a:xfrm>
        </p:grpSpPr>
        <p:sp>
          <p:nvSpPr>
            <p:cNvPr id="585" name="Google Shape;585;g253300b8278_0_231"/>
            <p:cNvSpPr/>
            <p:nvPr/>
          </p:nvSpPr>
          <p:spPr>
            <a:xfrm>
              <a:off x="6338050" y="1371600"/>
              <a:ext cx="1095000" cy="4758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g253300b8278_0_231"/>
            <p:cNvSpPr/>
            <p:nvPr/>
          </p:nvSpPr>
          <p:spPr>
            <a:xfrm>
              <a:off x="6490450" y="1524000"/>
              <a:ext cx="1095000" cy="4758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g253300b8278_0_231"/>
            <p:cNvSpPr/>
            <p:nvPr/>
          </p:nvSpPr>
          <p:spPr>
            <a:xfrm>
              <a:off x="6642850" y="1676400"/>
              <a:ext cx="1095000" cy="4758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g253300b8278_0_231"/>
            <p:cNvSpPr/>
            <p:nvPr/>
          </p:nvSpPr>
          <p:spPr>
            <a:xfrm>
              <a:off x="6795250" y="1828800"/>
              <a:ext cx="1095000" cy="4758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g253300b8278_0_231"/>
            <p:cNvSpPr/>
            <p:nvPr/>
          </p:nvSpPr>
          <p:spPr>
            <a:xfrm>
              <a:off x="6947650" y="1981200"/>
              <a:ext cx="1095000" cy="4758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g253300b8278_0_231"/>
            <p:cNvSpPr/>
            <p:nvPr/>
          </p:nvSpPr>
          <p:spPr>
            <a:xfrm>
              <a:off x="7100050" y="2133600"/>
              <a:ext cx="1095000" cy="4758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g253300b8278_0_231"/>
            <p:cNvSpPr/>
            <p:nvPr/>
          </p:nvSpPr>
          <p:spPr>
            <a:xfrm>
              <a:off x="7252450" y="2286000"/>
              <a:ext cx="1095000" cy="4758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CAMADA 1</a:t>
              </a:r>
              <a:endParaRPr sz="1000"/>
            </a:p>
          </p:txBody>
        </p:sp>
        <p:sp>
          <p:nvSpPr>
            <p:cNvPr id="592" name="Google Shape;592;g253300b8278_0_231"/>
            <p:cNvSpPr/>
            <p:nvPr/>
          </p:nvSpPr>
          <p:spPr>
            <a:xfrm>
              <a:off x="7404850" y="2438400"/>
              <a:ext cx="1095000" cy="4758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CAMADA R&amp;W</a:t>
              </a:r>
              <a:endParaRPr sz="1000"/>
            </a:p>
          </p:txBody>
        </p:sp>
      </p:grpSp>
      <p:grpSp>
        <p:nvGrpSpPr>
          <p:cNvPr id="593" name="Google Shape;593;g253300b8278_0_231"/>
          <p:cNvGrpSpPr/>
          <p:nvPr/>
        </p:nvGrpSpPr>
        <p:grpSpPr>
          <a:xfrm>
            <a:off x="4709274" y="3460099"/>
            <a:ext cx="1554550" cy="1243644"/>
            <a:chOff x="6338050" y="1371600"/>
            <a:chExt cx="2161800" cy="1542600"/>
          </a:xfrm>
        </p:grpSpPr>
        <p:sp>
          <p:nvSpPr>
            <p:cNvPr id="594" name="Google Shape;594;g253300b8278_0_231"/>
            <p:cNvSpPr/>
            <p:nvPr/>
          </p:nvSpPr>
          <p:spPr>
            <a:xfrm>
              <a:off x="6338050" y="1371600"/>
              <a:ext cx="1095000" cy="4758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g253300b8278_0_231"/>
            <p:cNvSpPr/>
            <p:nvPr/>
          </p:nvSpPr>
          <p:spPr>
            <a:xfrm>
              <a:off x="6490450" y="1524000"/>
              <a:ext cx="1095000" cy="4758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g253300b8278_0_231"/>
            <p:cNvSpPr/>
            <p:nvPr/>
          </p:nvSpPr>
          <p:spPr>
            <a:xfrm>
              <a:off x="6642850" y="1676400"/>
              <a:ext cx="1095000" cy="4758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g253300b8278_0_231"/>
            <p:cNvSpPr/>
            <p:nvPr/>
          </p:nvSpPr>
          <p:spPr>
            <a:xfrm>
              <a:off x="6795250" y="1828800"/>
              <a:ext cx="1095000" cy="4758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g253300b8278_0_231"/>
            <p:cNvSpPr/>
            <p:nvPr/>
          </p:nvSpPr>
          <p:spPr>
            <a:xfrm>
              <a:off x="6947650" y="1981200"/>
              <a:ext cx="1095000" cy="4758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g253300b8278_0_231"/>
            <p:cNvSpPr/>
            <p:nvPr/>
          </p:nvSpPr>
          <p:spPr>
            <a:xfrm>
              <a:off x="7100050" y="2133600"/>
              <a:ext cx="1095000" cy="4758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g253300b8278_0_231"/>
            <p:cNvSpPr/>
            <p:nvPr/>
          </p:nvSpPr>
          <p:spPr>
            <a:xfrm>
              <a:off x="7252450" y="2286000"/>
              <a:ext cx="1095000" cy="4758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CAMADA 1</a:t>
              </a:r>
              <a:endParaRPr sz="1000"/>
            </a:p>
          </p:txBody>
        </p:sp>
        <p:sp>
          <p:nvSpPr>
            <p:cNvPr id="601" name="Google Shape;601;g253300b8278_0_231"/>
            <p:cNvSpPr/>
            <p:nvPr/>
          </p:nvSpPr>
          <p:spPr>
            <a:xfrm>
              <a:off x="7404850" y="2438400"/>
              <a:ext cx="1095000" cy="4758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CAMADA R&amp;W</a:t>
              </a:r>
              <a:endParaRPr sz="1000"/>
            </a:p>
          </p:txBody>
        </p:sp>
      </p:grpSp>
      <p:grpSp>
        <p:nvGrpSpPr>
          <p:cNvPr id="602" name="Google Shape;602;g253300b8278_0_231"/>
          <p:cNvGrpSpPr/>
          <p:nvPr/>
        </p:nvGrpSpPr>
        <p:grpSpPr>
          <a:xfrm>
            <a:off x="6868724" y="2350799"/>
            <a:ext cx="1554550" cy="1243644"/>
            <a:chOff x="6338050" y="1371600"/>
            <a:chExt cx="2161800" cy="1542600"/>
          </a:xfrm>
        </p:grpSpPr>
        <p:sp>
          <p:nvSpPr>
            <p:cNvPr id="603" name="Google Shape;603;g253300b8278_0_231"/>
            <p:cNvSpPr/>
            <p:nvPr/>
          </p:nvSpPr>
          <p:spPr>
            <a:xfrm>
              <a:off x="6338050" y="1371600"/>
              <a:ext cx="1095000" cy="4758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g253300b8278_0_231"/>
            <p:cNvSpPr/>
            <p:nvPr/>
          </p:nvSpPr>
          <p:spPr>
            <a:xfrm>
              <a:off x="6490450" y="1524000"/>
              <a:ext cx="1095000" cy="4758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g253300b8278_0_231"/>
            <p:cNvSpPr/>
            <p:nvPr/>
          </p:nvSpPr>
          <p:spPr>
            <a:xfrm>
              <a:off x="6642850" y="1676400"/>
              <a:ext cx="1095000" cy="4758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g253300b8278_0_231"/>
            <p:cNvSpPr/>
            <p:nvPr/>
          </p:nvSpPr>
          <p:spPr>
            <a:xfrm>
              <a:off x="6795250" y="1828800"/>
              <a:ext cx="1095000" cy="4758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g253300b8278_0_231"/>
            <p:cNvSpPr/>
            <p:nvPr/>
          </p:nvSpPr>
          <p:spPr>
            <a:xfrm>
              <a:off x="6947650" y="1981200"/>
              <a:ext cx="1095000" cy="4758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g253300b8278_0_231"/>
            <p:cNvSpPr/>
            <p:nvPr/>
          </p:nvSpPr>
          <p:spPr>
            <a:xfrm>
              <a:off x="7100050" y="2133600"/>
              <a:ext cx="1095000" cy="4758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g253300b8278_0_231"/>
            <p:cNvSpPr/>
            <p:nvPr/>
          </p:nvSpPr>
          <p:spPr>
            <a:xfrm>
              <a:off x="7252450" y="2286000"/>
              <a:ext cx="1095000" cy="4758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CAMADA 1</a:t>
              </a:r>
              <a:endParaRPr sz="1000"/>
            </a:p>
          </p:txBody>
        </p:sp>
        <p:sp>
          <p:nvSpPr>
            <p:cNvPr id="610" name="Google Shape;610;g253300b8278_0_231"/>
            <p:cNvSpPr/>
            <p:nvPr/>
          </p:nvSpPr>
          <p:spPr>
            <a:xfrm>
              <a:off x="7404850" y="2438400"/>
              <a:ext cx="1095000" cy="4758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CAMADA R&amp;W</a:t>
              </a:r>
              <a:endParaRPr sz="1000"/>
            </a:p>
          </p:txBody>
        </p:sp>
      </p:grpSp>
      <p:sp>
        <p:nvSpPr>
          <p:cNvPr id="611" name="Google Shape;611;g253300b8278_0_231"/>
          <p:cNvSpPr txBox="1"/>
          <p:nvPr>
            <p:ph idx="1" type="subTitle"/>
          </p:nvPr>
        </p:nvSpPr>
        <p:spPr>
          <a:xfrm>
            <a:off x="720725" y="1408900"/>
            <a:ext cx="1409400" cy="485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400"/>
              <a:buNone/>
            </a:pPr>
            <a:r>
              <a:rPr b="1" lang="en" sz="2000"/>
              <a:t>IMAGEM</a:t>
            </a:r>
            <a:endParaRPr b="1" sz="2000"/>
          </a:p>
        </p:txBody>
      </p:sp>
      <p:sp>
        <p:nvSpPr>
          <p:cNvPr id="612" name="Google Shape;612;g253300b8278_0_231"/>
          <p:cNvSpPr txBox="1"/>
          <p:nvPr>
            <p:ph idx="1" type="subTitle"/>
          </p:nvPr>
        </p:nvSpPr>
        <p:spPr>
          <a:xfrm>
            <a:off x="5825450" y="1070825"/>
            <a:ext cx="1615800" cy="485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400"/>
              <a:buNone/>
            </a:pPr>
            <a:r>
              <a:rPr b="1" lang="en" sz="2000"/>
              <a:t>CONTÊINER 1</a:t>
            </a:r>
            <a:endParaRPr b="1" sz="2000"/>
          </a:p>
        </p:txBody>
      </p:sp>
      <p:sp>
        <p:nvSpPr>
          <p:cNvPr id="613" name="Google Shape;613;g253300b8278_0_231"/>
          <p:cNvSpPr txBox="1"/>
          <p:nvPr>
            <p:ph idx="1" type="subTitle"/>
          </p:nvPr>
        </p:nvSpPr>
        <p:spPr>
          <a:xfrm>
            <a:off x="7441250" y="1863225"/>
            <a:ext cx="1615800" cy="485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SzPts val="1400"/>
              <a:buNone/>
            </a:pPr>
            <a:r>
              <a:rPr b="1" lang="en" sz="2000"/>
              <a:t>CONTÊINER 2</a:t>
            </a:r>
            <a:endParaRPr b="1" sz="2000"/>
          </a:p>
          <a:p>
            <a:pPr indent="0" lvl="0" marL="0" rtl="0" algn="ctr">
              <a:lnSpc>
                <a:spcPct val="100000"/>
              </a:lnSpc>
              <a:spcBef>
                <a:spcPts val="0"/>
              </a:spcBef>
              <a:spcAft>
                <a:spcPts val="0"/>
              </a:spcAft>
              <a:buSzPts val="1400"/>
              <a:buNone/>
            </a:pPr>
            <a:r>
              <a:t/>
            </a:r>
            <a:endParaRPr b="1" sz="2000"/>
          </a:p>
        </p:txBody>
      </p:sp>
      <p:sp>
        <p:nvSpPr>
          <p:cNvPr id="614" name="Google Shape;614;g253300b8278_0_231"/>
          <p:cNvSpPr txBox="1"/>
          <p:nvPr>
            <p:ph idx="1" type="subTitle"/>
          </p:nvPr>
        </p:nvSpPr>
        <p:spPr>
          <a:xfrm>
            <a:off x="6325250" y="4218350"/>
            <a:ext cx="1615800" cy="485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SzPts val="1400"/>
              <a:buNone/>
            </a:pPr>
            <a:r>
              <a:rPr b="1" lang="en" sz="2000"/>
              <a:t>CONTÊINER 3</a:t>
            </a:r>
            <a:endParaRPr b="1" sz="2000"/>
          </a:p>
          <a:p>
            <a:pPr indent="0" lvl="0" marL="0" rtl="0" algn="ctr">
              <a:lnSpc>
                <a:spcPct val="100000"/>
              </a:lnSpc>
              <a:spcBef>
                <a:spcPts val="0"/>
              </a:spcBef>
              <a:spcAft>
                <a:spcPts val="0"/>
              </a:spcAft>
              <a:buSzPts val="1400"/>
              <a:buNone/>
            </a:pPr>
            <a:r>
              <a:t/>
            </a:r>
            <a:endParaRPr b="1" sz="2000"/>
          </a:p>
        </p:txBody>
      </p:sp>
      <p:cxnSp>
        <p:nvCxnSpPr>
          <p:cNvPr id="615" name="Google Shape;615;g253300b8278_0_231"/>
          <p:cNvCxnSpPr/>
          <p:nvPr/>
        </p:nvCxnSpPr>
        <p:spPr>
          <a:xfrm flipH="1" rot="10800000">
            <a:off x="2655800" y="1767375"/>
            <a:ext cx="1930500" cy="677100"/>
          </a:xfrm>
          <a:prstGeom prst="straightConnector1">
            <a:avLst/>
          </a:prstGeom>
          <a:noFill/>
          <a:ln cap="flat" cmpd="sng" w="28575">
            <a:solidFill>
              <a:schemeClr val="dk2"/>
            </a:solidFill>
            <a:prstDash val="solid"/>
            <a:round/>
            <a:headEnd len="med" w="med" type="none"/>
            <a:tailEnd len="med" w="med" type="triangle"/>
          </a:ln>
        </p:spPr>
      </p:cxnSp>
      <p:cxnSp>
        <p:nvCxnSpPr>
          <p:cNvPr id="616" name="Google Shape;616;g253300b8278_0_231"/>
          <p:cNvCxnSpPr/>
          <p:nvPr/>
        </p:nvCxnSpPr>
        <p:spPr>
          <a:xfrm>
            <a:off x="3131250" y="3352150"/>
            <a:ext cx="1383000" cy="446400"/>
          </a:xfrm>
          <a:prstGeom prst="straightConnector1">
            <a:avLst/>
          </a:prstGeom>
          <a:noFill/>
          <a:ln cap="flat" cmpd="sng" w="28575">
            <a:solidFill>
              <a:schemeClr val="dk2"/>
            </a:solidFill>
            <a:prstDash val="solid"/>
            <a:round/>
            <a:headEnd len="med" w="med" type="none"/>
            <a:tailEnd len="med" w="med" type="triangle"/>
          </a:ln>
        </p:spPr>
      </p:cxnSp>
      <p:cxnSp>
        <p:nvCxnSpPr>
          <p:cNvPr id="617" name="Google Shape;617;g253300b8278_0_231"/>
          <p:cNvCxnSpPr/>
          <p:nvPr/>
        </p:nvCxnSpPr>
        <p:spPr>
          <a:xfrm>
            <a:off x="2987175" y="2747050"/>
            <a:ext cx="3789000" cy="115200"/>
          </a:xfrm>
          <a:prstGeom prst="straightConnector1">
            <a:avLst/>
          </a:prstGeom>
          <a:noFill/>
          <a:ln cap="flat" cmpd="sng" w="28575">
            <a:solidFill>
              <a:schemeClr val="dk2"/>
            </a:solidFill>
            <a:prstDash val="solid"/>
            <a:round/>
            <a:headEnd len="med" w="med" type="none"/>
            <a:tailEnd len="med" w="med" type="triangle"/>
          </a:ln>
        </p:spPr>
      </p:cxn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1" name="Shape 621"/>
        <p:cNvGrpSpPr/>
        <p:nvPr/>
      </p:nvGrpSpPr>
      <p:grpSpPr>
        <a:xfrm>
          <a:off x="0" y="0"/>
          <a:ext cx="0" cy="0"/>
          <a:chOff x="0" y="0"/>
          <a:chExt cx="0" cy="0"/>
        </a:xfrm>
      </p:grpSpPr>
      <p:sp>
        <p:nvSpPr>
          <p:cNvPr id="622" name="Google Shape;622;g253300b8278_0_376"/>
          <p:cNvSpPr txBox="1"/>
          <p:nvPr>
            <p:ph idx="1" type="body"/>
          </p:nvPr>
        </p:nvSpPr>
        <p:spPr>
          <a:xfrm>
            <a:off x="4401425" y="1997200"/>
            <a:ext cx="4187100" cy="2521800"/>
          </a:xfrm>
          <a:prstGeom prst="rect">
            <a:avLst/>
          </a:prstGeom>
          <a:noFill/>
          <a:ln>
            <a:noFill/>
          </a:ln>
        </p:spPr>
        <p:txBody>
          <a:bodyPr anchorCtr="0" anchor="t" bIns="91425" lIns="91425" spcFirstLastPara="1" rIns="91425" wrap="square" tIns="91425">
            <a:noAutofit/>
          </a:bodyPr>
          <a:lstStyle/>
          <a:p>
            <a:pPr indent="0" lvl="0" marL="0" rtl="0" algn="just">
              <a:lnSpc>
                <a:spcPct val="100000"/>
              </a:lnSpc>
              <a:spcBef>
                <a:spcPts val="0"/>
              </a:spcBef>
              <a:spcAft>
                <a:spcPts val="0"/>
              </a:spcAft>
              <a:buSzPts val="1600"/>
              <a:buNone/>
            </a:pPr>
            <a:r>
              <a:rPr lang="en"/>
              <a:t>O Docker também é inteligente o suficiente para identificar as camadas de uma imagem que já existem dentro do servidor. Assim, ele só vai no repositório baixar as camadas que faltam para formar a imagem completa.</a:t>
            </a:r>
            <a:endParaRPr/>
          </a:p>
        </p:txBody>
      </p:sp>
      <p:sp>
        <p:nvSpPr>
          <p:cNvPr id="623" name="Google Shape;623;g253300b8278_0_376"/>
          <p:cNvSpPr txBox="1"/>
          <p:nvPr>
            <p:ph type="title"/>
          </p:nvPr>
        </p:nvSpPr>
        <p:spPr>
          <a:xfrm>
            <a:off x="3649925" y="1323800"/>
            <a:ext cx="4968900" cy="6690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2800"/>
              <a:buNone/>
            </a:pPr>
            <a:r>
              <a:rPr lang="en"/>
              <a:t>FORMAÇÃO DAS IMAGENS</a:t>
            </a:r>
            <a:endParaRPr/>
          </a:p>
        </p:txBody>
      </p:sp>
      <p:sp>
        <p:nvSpPr>
          <p:cNvPr id="624" name="Google Shape;624;g253300b8278_0_376"/>
          <p:cNvSpPr/>
          <p:nvPr/>
        </p:nvSpPr>
        <p:spPr>
          <a:xfrm>
            <a:off x="0" y="1476225"/>
            <a:ext cx="3224400" cy="27660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5" name="Google Shape;625;g253300b8278_0_376"/>
          <p:cNvSpPr/>
          <p:nvPr/>
        </p:nvSpPr>
        <p:spPr>
          <a:xfrm>
            <a:off x="1849175" y="1204300"/>
            <a:ext cx="808200" cy="324000"/>
          </a:xfrm>
          <a:prstGeom prst="rect">
            <a:avLst/>
          </a:prstGeom>
          <a:solidFill>
            <a:srgbClr val="D7073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6" name="Google Shape;626;g253300b8278_0_376"/>
          <p:cNvSpPr/>
          <p:nvPr/>
        </p:nvSpPr>
        <p:spPr>
          <a:xfrm>
            <a:off x="1434400" y="4195100"/>
            <a:ext cx="1160700" cy="324000"/>
          </a:xfrm>
          <a:prstGeom prst="rect">
            <a:avLst/>
          </a:prstGeom>
          <a:solidFill>
            <a:srgbClr val="4C67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27" name="Google Shape;627;g253300b8278_0_376"/>
          <p:cNvPicPr preferRelativeResize="0"/>
          <p:nvPr/>
        </p:nvPicPr>
        <p:blipFill>
          <a:blip r:embed="rId3">
            <a:alphaModFix/>
          </a:blip>
          <a:stretch>
            <a:fillRect/>
          </a:stretch>
        </p:blipFill>
        <p:spPr>
          <a:xfrm>
            <a:off x="0" y="1575588"/>
            <a:ext cx="3224400" cy="2572236"/>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1" name="Shape 631"/>
        <p:cNvGrpSpPr/>
        <p:nvPr/>
      </p:nvGrpSpPr>
      <p:grpSpPr>
        <a:xfrm>
          <a:off x="0" y="0"/>
          <a:ext cx="0" cy="0"/>
          <a:chOff x="0" y="0"/>
          <a:chExt cx="0" cy="0"/>
        </a:xfrm>
      </p:grpSpPr>
      <p:sp>
        <p:nvSpPr>
          <p:cNvPr id="632" name="Google Shape;632;g253300b8278_0_386"/>
          <p:cNvSpPr txBox="1"/>
          <p:nvPr>
            <p:ph type="title"/>
          </p:nvPr>
        </p:nvSpPr>
        <p:spPr>
          <a:xfrm>
            <a:off x="1278050" y="343200"/>
            <a:ext cx="6588000" cy="669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
              <a:t>BAIXANDO IMAGENS</a:t>
            </a:r>
            <a:endParaRPr/>
          </a:p>
        </p:txBody>
      </p:sp>
      <p:grpSp>
        <p:nvGrpSpPr>
          <p:cNvPr id="633" name="Google Shape;633;g253300b8278_0_386"/>
          <p:cNvGrpSpPr/>
          <p:nvPr/>
        </p:nvGrpSpPr>
        <p:grpSpPr>
          <a:xfrm>
            <a:off x="883675" y="2069900"/>
            <a:ext cx="2009400" cy="1390200"/>
            <a:chOff x="883675" y="2069900"/>
            <a:chExt cx="2009400" cy="1390200"/>
          </a:xfrm>
        </p:grpSpPr>
        <p:sp>
          <p:nvSpPr>
            <p:cNvPr id="634" name="Google Shape;634;g253300b8278_0_386"/>
            <p:cNvSpPr/>
            <p:nvPr/>
          </p:nvSpPr>
          <p:spPr>
            <a:xfrm>
              <a:off x="883675" y="2069900"/>
              <a:ext cx="1095000" cy="4758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g253300b8278_0_386"/>
            <p:cNvSpPr/>
            <p:nvPr/>
          </p:nvSpPr>
          <p:spPr>
            <a:xfrm>
              <a:off x="1036075" y="2222300"/>
              <a:ext cx="1095000" cy="4758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g253300b8278_0_386"/>
            <p:cNvSpPr/>
            <p:nvPr/>
          </p:nvSpPr>
          <p:spPr>
            <a:xfrm>
              <a:off x="1188475" y="2374700"/>
              <a:ext cx="1095000" cy="4758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g253300b8278_0_386"/>
            <p:cNvSpPr/>
            <p:nvPr/>
          </p:nvSpPr>
          <p:spPr>
            <a:xfrm>
              <a:off x="1340875" y="2527100"/>
              <a:ext cx="1095000" cy="4758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g253300b8278_0_386"/>
            <p:cNvSpPr/>
            <p:nvPr/>
          </p:nvSpPr>
          <p:spPr>
            <a:xfrm>
              <a:off x="1493275" y="2679500"/>
              <a:ext cx="1095000" cy="4758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g253300b8278_0_386"/>
            <p:cNvSpPr/>
            <p:nvPr/>
          </p:nvSpPr>
          <p:spPr>
            <a:xfrm>
              <a:off x="1645675" y="2831900"/>
              <a:ext cx="1095000" cy="4758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g253300b8278_0_386"/>
            <p:cNvSpPr/>
            <p:nvPr/>
          </p:nvSpPr>
          <p:spPr>
            <a:xfrm>
              <a:off x="1798075" y="2984300"/>
              <a:ext cx="1095000" cy="4758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p>
          </p:txBody>
        </p:sp>
      </p:grpSp>
      <p:sp>
        <p:nvSpPr>
          <p:cNvPr id="641" name="Google Shape;641;g253300b8278_0_386"/>
          <p:cNvSpPr txBox="1"/>
          <p:nvPr>
            <p:ph idx="1" type="subTitle"/>
          </p:nvPr>
        </p:nvSpPr>
        <p:spPr>
          <a:xfrm>
            <a:off x="720725" y="1408900"/>
            <a:ext cx="1409400" cy="485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400"/>
              <a:buNone/>
            </a:pPr>
            <a:r>
              <a:rPr b="1" lang="en" sz="2000"/>
              <a:t>IMAGEM</a:t>
            </a:r>
            <a:endParaRPr b="1" sz="2000"/>
          </a:p>
        </p:txBody>
      </p:sp>
      <p:cxnSp>
        <p:nvCxnSpPr>
          <p:cNvPr id="642" name="Google Shape;642;g253300b8278_0_386"/>
          <p:cNvCxnSpPr>
            <a:endCxn id="643" idx="1"/>
          </p:cNvCxnSpPr>
          <p:nvPr/>
        </p:nvCxnSpPr>
        <p:spPr>
          <a:xfrm>
            <a:off x="2847725" y="3430025"/>
            <a:ext cx="354600" cy="416700"/>
          </a:xfrm>
          <a:prstGeom prst="straightConnector1">
            <a:avLst/>
          </a:prstGeom>
          <a:noFill/>
          <a:ln cap="flat" cmpd="sng" w="9525">
            <a:solidFill>
              <a:schemeClr val="lt2"/>
            </a:solidFill>
            <a:prstDash val="solid"/>
            <a:round/>
            <a:headEnd len="med" w="med" type="none"/>
            <a:tailEnd len="med" w="med" type="none"/>
          </a:ln>
        </p:spPr>
      </p:cxnSp>
      <p:sp>
        <p:nvSpPr>
          <p:cNvPr id="644" name="Google Shape;644;g253300b8278_0_386"/>
          <p:cNvSpPr/>
          <p:nvPr/>
        </p:nvSpPr>
        <p:spPr>
          <a:xfrm>
            <a:off x="245875" y="3603400"/>
            <a:ext cx="1095000" cy="4854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t>Camadas já existentes</a:t>
            </a:r>
            <a:endParaRPr sz="1200"/>
          </a:p>
        </p:txBody>
      </p:sp>
      <p:sp>
        <p:nvSpPr>
          <p:cNvPr id="643" name="Google Shape;643;g253300b8278_0_386"/>
          <p:cNvSpPr/>
          <p:nvPr/>
        </p:nvSpPr>
        <p:spPr>
          <a:xfrm>
            <a:off x="3202325" y="3604025"/>
            <a:ext cx="1095000" cy="485400"/>
          </a:xfrm>
          <a:prstGeom prst="roundRect">
            <a:avLst>
              <a:gd fmla="val 16667" name="adj"/>
            </a:avLst>
          </a:prstGeom>
          <a:solidFill>
            <a:schemeClr val="lt1"/>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t>Camadas que faltam</a:t>
            </a:r>
            <a:endParaRPr sz="1200"/>
          </a:p>
        </p:txBody>
      </p:sp>
      <p:sp>
        <p:nvSpPr>
          <p:cNvPr id="645" name="Google Shape;645;g253300b8278_0_386"/>
          <p:cNvSpPr/>
          <p:nvPr/>
        </p:nvSpPr>
        <p:spPr>
          <a:xfrm>
            <a:off x="3052325" y="1119125"/>
            <a:ext cx="2424492" cy="1205928"/>
          </a:xfrm>
          <a:prstGeom prst="cloud">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Repositório de imagens</a:t>
            </a:r>
            <a:endParaRPr/>
          </a:p>
        </p:txBody>
      </p:sp>
      <p:cxnSp>
        <p:nvCxnSpPr>
          <p:cNvPr id="646" name="Google Shape;646;g253300b8278_0_386"/>
          <p:cNvCxnSpPr>
            <a:endCxn id="644" idx="0"/>
          </p:cNvCxnSpPr>
          <p:nvPr/>
        </p:nvCxnSpPr>
        <p:spPr>
          <a:xfrm flipH="1">
            <a:off x="793375" y="3141400"/>
            <a:ext cx="717000" cy="462000"/>
          </a:xfrm>
          <a:prstGeom prst="straightConnector1">
            <a:avLst/>
          </a:prstGeom>
          <a:noFill/>
          <a:ln cap="flat" cmpd="sng" w="9525">
            <a:solidFill>
              <a:schemeClr val="dk2"/>
            </a:solidFill>
            <a:prstDash val="solid"/>
            <a:round/>
            <a:headEnd len="med" w="med" type="none"/>
            <a:tailEnd len="med" w="med" type="none"/>
          </a:ln>
        </p:spPr>
      </p:cxnSp>
      <p:cxnSp>
        <p:nvCxnSpPr>
          <p:cNvPr id="647" name="Google Shape;647;g253300b8278_0_386"/>
          <p:cNvCxnSpPr>
            <a:stCxn id="645" idx="2"/>
          </p:cNvCxnSpPr>
          <p:nvPr/>
        </p:nvCxnSpPr>
        <p:spPr>
          <a:xfrm flipH="1">
            <a:off x="2414845" y="1722089"/>
            <a:ext cx="645000" cy="743400"/>
          </a:xfrm>
          <a:prstGeom prst="straightConnector1">
            <a:avLst/>
          </a:prstGeom>
          <a:noFill/>
          <a:ln cap="flat" cmpd="sng" w="28575">
            <a:solidFill>
              <a:schemeClr val="lt1"/>
            </a:solidFill>
            <a:prstDash val="solid"/>
            <a:round/>
            <a:headEnd len="med" w="med" type="triangle"/>
            <a:tailEnd len="med" w="med" type="triangle"/>
          </a:ln>
        </p:spPr>
      </p:cxnSp>
      <p:sp>
        <p:nvSpPr>
          <p:cNvPr id="648" name="Google Shape;648;g253300b8278_0_386"/>
          <p:cNvSpPr/>
          <p:nvPr/>
        </p:nvSpPr>
        <p:spPr>
          <a:xfrm>
            <a:off x="3559875" y="2556650"/>
            <a:ext cx="2510400" cy="416700"/>
          </a:xfrm>
          <a:prstGeom prst="rightArrow">
            <a:avLst>
              <a:gd fmla="val 50000" name="adj1"/>
              <a:gd fmla="val 50000" name="adj2"/>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9" name="Google Shape;649;g253300b8278_0_386"/>
          <p:cNvGrpSpPr/>
          <p:nvPr/>
        </p:nvGrpSpPr>
        <p:grpSpPr>
          <a:xfrm>
            <a:off x="6909825" y="2069900"/>
            <a:ext cx="2009400" cy="1390200"/>
            <a:chOff x="883675" y="2069900"/>
            <a:chExt cx="2009400" cy="1390200"/>
          </a:xfrm>
        </p:grpSpPr>
        <p:sp>
          <p:nvSpPr>
            <p:cNvPr id="650" name="Google Shape;650;g253300b8278_0_386"/>
            <p:cNvSpPr/>
            <p:nvPr/>
          </p:nvSpPr>
          <p:spPr>
            <a:xfrm>
              <a:off x="883675" y="2069900"/>
              <a:ext cx="1095000" cy="4758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g253300b8278_0_386"/>
            <p:cNvSpPr/>
            <p:nvPr/>
          </p:nvSpPr>
          <p:spPr>
            <a:xfrm>
              <a:off x="1036075" y="2222300"/>
              <a:ext cx="1095000" cy="4758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g253300b8278_0_386"/>
            <p:cNvSpPr/>
            <p:nvPr/>
          </p:nvSpPr>
          <p:spPr>
            <a:xfrm>
              <a:off x="1188475" y="2374700"/>
              <a:ext cx="1095000" cy="4758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g253300b8278_0_386"/>
            <p:cNvSpPr/>
            <p:nvPr/>
          </p:nvSpPr>
          <p:spPr>
            <a:xfrm>
              <a:off x="1340875" y="2527100"/>
              <a:ext cx="1095000" cy="4758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g253300b8278_0_386"/>
            <p:cNvSpPr/>
            <p:nvPr/>
          </p:nvSpPr>
          <p:spPr>
            <a:xfrm>
              <a:off x="1493275" y="2679500"/>
              <a:ext cx="1095000" cy="4758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g253300b8278_0_386"/>
            <p:cNvSpPr/>
            <p:nvPr/>
          </p:nvSpPr>
          <p:spPr>
            <a:xfrm>
              <a:off x="1645675" y="2831900"/>
              <a:ext cx="1095000" cy="4758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g253300b8278_0_386"/>
            <p:cNvSpPr/>
            <p:nvPr/>
          </p:nvSpPr>
          <p:spPr>
            <a:xfrm>
              <a:off x="1798075" y="2984300"/>
              <a:ext cx="1095000" cy="4758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p>
          </p:txBody>
        </p:sp>
      </p:grpSp>
      <p:sp>
        <p:nvSpPr>
          <p:cNvPr id="657" name="Google Shape;657;g253300b8278_0_386"/>
          <p:cNvSpPr txBox="1"/>
          <p:nvPr>
            <p:ph idx="1" type="subTitle"/>
          </p:nvPr>
        </p:nvSpPr>
        <p:spPr>
          <a:xfrm>
            <a:off x="6733325" y="1408900"/>
            <a:ext cx="1409400" cy="485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400"/>
              <a:buNone/>
            </a:pPr>
            <a:r>
              <a:rPr b="1" lang="en" sz="2000"/>
              <a:t>IMAGEM</a:t>
            </a:r>
            <a:endParaRPr b="1" sz="2000"/>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1" name="Shape 661"/>
        <p:cNvGrpSpPr/>
        <p:nvPr/>
      </p:nvGrpSpPr>
      <p:grpSpPr>
        <a:xfrm>
          <a:off x="0" y="0"/>
          <a:ext cx="0" cy="0"/>
          <a:chOff x="0" y="0"/>
          <a:chExt cx="0" cy="0"/>
        </a:xfrm>
      </p:grpSpPr>
      <p:sp>
        <p:nvSpPr>
          <p:cNvPr id="662" name="Google Shape;662;g253300b8278_0_367"/>
          <p:cNvSpPr txBox="1"/>
          <p:nvPr>
            <p:ph idx="1" type="body"/>
          </p:nvPr>
        </p:nvSpPr>
        <p:spPr>
          <a:xfrm>
            <a:off x="4401425" y="1997200"/>
            <a:ext cx="4187100" cy="21309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SzPts val="1600"/>
              <a:buNone/>
            </a:pPr>
            <a:r>
              <a:rPr lang="en"/>
              <a:t>É o repositório público de imagens do Docker. É neste local que o Docker baixa as imagens para executar nossos contêineres.</a:t>
            </a:r>
            <a:endParaRPr/>
          </a:p>
          <a:p>
            <a:pPr indent="0" lvl="0" marL="457200" rtl="0" algn="just">
              <a:spcBef>
                <a:spcPts val="0"/>
              </a:spcBef>
              <a:spcAft>
                <a:spcPts val="0"/>
              </a:spcAft>
              <a:buSzPts val="1600"/>
              <a:buNone/>
            </a:pPr>
            <a:r>
              <a:t/>
            </a:r>
            <a:endParaRPr/>
          </a:p>
          <a:p>
            <a:pPr indent="0" lvl="0" marL="457200" rtl="0" algn="just">
              <a:spcBef>
                <a:spcPts val="0"/>
              </a:spcBef>
              <a:spcAft>
                <a:spcPts val="0"/>
              </a:spcAft>
              <a:buSzPts val="1600"/>
              <a:buNone/>
            </a:pPr>
            <a:r>
              <a:rPr b="1" lang="en" sz="2000"/>
              <a:t>https://hub.docker.com/</a:t>
            </a:r>
            <a:endParaRPr b="1" sz="2000"/>
          </a:p>
          <a:p>
            <a:pPr indent="0" lvl="0" marL="0" rtl="0" algn="l">
              <a:lnSpc>
                <a:spcPct val="100000"/>
              </a:lnSpc>
              <a:spcBef>
                <a:spcPts val="0"/>
              </a:spcBef>
              <a:spcAft>
                <a:spcPts val="0"/>
              </a:spcAft>
              <a:buSzPts val="1600"/>
              <a:buNone/>
            </a:pPr>
            <a:r>
              <a:t/>
            </a:r>
            <a:endParaRPr/>
          </a:p>
        </p:txBody>
      </p:sp>
      <p:sp>
        <p:nvSpPr>
          <p:cNvPr id="663" name="Google Shape;663;g253300b8278_0_367"/>
          <p:cNvSpPr txBox="1"/>
          <p:nvPr>
            <p:ph type="title"/>
          </p:nvPr>
        </p:nvSpPr>
        <p:spPr>
          <a:xfrm>
            <a:off x="4431925" y="1323800"/>
            <a:ext cx="4187100" cy="6690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2800"/>
              <a:buNone/>
            </a:pPr>
            <a:r>
              <a:rPr lang="en"/>
              <a:t>DOCKER HUB</a:t>
            </a:r>
            <a:endParaRPr/>
          </a:p>
        </p:txBody>
      </p:sp>
      <p:sp>
        <p:nvSpPr>
          <p:cNvPr id="664" name="Google Shape;664;g253300b8278_0_367"/>
          <p:cNvSpPr/>
          <p:nvPr/>
        </p:nvSpPr>
        <p:spPr>
          <a:xfrm>
            <a:off x="0" y="1476225"/>
            <a:ext cx="3224400" cy="27660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5" name="Google Shape;665;g253300b8278_0_367"/>
          <p:cNvSpPr/>
          <p:nvPr/>
        </p:nvSpPr>
        <p:spPr>
          <a:xfrm>
            <a:off x="1849175" y="1204300"/>
            <a:ext cx="808200" cy="324000"/>
          </a:xfrm>
          <a:prstGeom prst="rect">
            <a:avLst/>
          </a:prstGeom>
          <a:solidFill>
            <a:srgbClr val="D7073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6" name="Google Shape;666;g253300b8278_0_367"/>
          <p:cNvSpPr/>
          <p:nvPr/>
        </p:nvSpPr>
        <p:spPr>
          <a:xfrm>
            <a:off x="1434400" y="4195100"/>
            <a:ext cx="1160700" cy="324000"/>
          </a:xfrm>
          <a:prstGeom prst="rect">
            <a:avLst/>
          </a:prstGeom>
          <a:solidFill>
            <a:srgbClr val="4C67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67" name="Google Shape;667;g253300b8278_0_367"/>
          <p:cNvPicPr preferRelativeResize="0"/>
          <p:nvPr/>
        </p:nvPicPr>
        <p:blipFill>
          <a:blip r:embed="rId3">
            <a:alphaModFix/>
          </a:blip>
          <a:stretch>
            <a:fillRect/>
          </a:stretch>
        </p:blipFill>
        <p:spPr>
          <a:xfrm>
            <a:off x="-481350" y="1806525"/>
            <a:ext cx="4187100" cy="251226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g253300b8278_0_1"/>
          <p:cNvSpPr txBox="1"/>
          <p:nvPr>
            <p:ph idx="1" type="body"/>
          </p:nvPr>
        </p:nvSpPr>
        <p:spPr>
          <a:xfrm>
            <a:off x="609499" y="1973025"/>
            <a:ext cx="3512700" cy="2130900"/>
          </a:xfrm>
          <a:prstGeom prst="rect">
            <a:avLst/>
          </a:prstGeom>
          <a:noFill/>
          <a:ln>
            <a:noFill/>
          </a:ln>
        </p:spPr>
        <p:txBody>
          <a:bodyPr anchorCtr="0" anchor="t" bIns="91425" lIns="91425" spcFirstLastPara="1" rIns="91425" wrap="square" tIns="91425">
            <a:noAutofit/>
          </a:bodyPr>
          <a:lstStyle/>
          <a:p>
            <a:pPr indent="0" lvl="0" marL="0" rtl="0" algn="just">
              <a:lnSpc>
                <a:spcPct val="100000"/>
              </a:lnSpc>
              <a:spcBef>
                <a:spcPts val="0"/>
              </a:spcBef>
              <a:spcAft>
                <a:spcPts val="0"/>
              </a:spcAft>
              <a:buSzPts val="1600"/>
              <a:buNone/>
            </a:pPr>
            <a:r>
              <a:rPr b="1" lang="en" sz="2000"/>
              <a:t>E-mail</a:t>
            </a:r>
            <a:endParaRPr b="1" sz="2000"/>
          </a:p>
          <a:p>
            <a:pPr indent="0" lvl="0" marL="0" rtl="0" algn="just">
              <a:lnSpc>
                <a:spcPct val="100000"/>
              </a:lnSpc>
              <a:spcBef>
                <a:spcPts val="0"/>
              </a:spcBef>
              <a:spcAft>
                <a:spcPts val="0"/>
              </a:spcAft>
              <a:buSzPts val="1600"/>
              <a:buNone/>
            </a:pPr>
            <a:r>
              <a:rPr lang="en"/>
              <a:t>linnik.souza123@gmail.com</a:t>
            </a:r>
            <a:endParaRPr/>
          </a:p>
          <a:p>
            <a:pPr indent="0" lvl="0" marL="0" rtl="0" algn="just">
              <a:lnSpc>
                <a:spcPct val="100000"/>
              </a:lnSpc>
              <a:spcBef>
                <a:spcPts val="0"/>
              </a:spcBef>
              <a:spcAft>
                <a:spcPts val="0"/>
              </a:spcAft>
              <a:buSzPts val="1600"/>
              <a:buNone/>
            </a:pPr>
            <a:r>
              <a:t/>
            </a:r>
            <a:endParaRPr/>
          </a:p>
          <a:p>
            <a:pPr indent="0" lvl="0" marL="0" rtl="0" algn="just">
              <a:lnSpc>
                <a:spcPct val="100000"/>
              </a:lnSpc>
              <a:spcBef>
                <a:spcPts val="0"/>
              </a:spcBef>
              <a:spcAft>
                <a:spcPts val="0"/>
              </a:spcAft>
              <a:buSzPts val="1600"/>
              <a:buNone/>
            </a:pPr>
            <a:r>
              <a:rPr b="1" lang="en" sz="2000"/>
              <a:t>LinkedIn</a:t>
            </a:r>
            <a:endParaRPr b="1" sz="2000"/>
          </a:p>
          <a:p>
            <a:pPr indent="0" lvl="0" marL="0" rtl="0" algn="just">
              <a:lnSpc>
                <a:spcPct val="100000"/>
              </a:lnSpc>
              <a:spcBef>
                <a:spcPts val="0"/>
              </a:spcBef>
              <a:spcAft>
                <a:spcPts val="0"/>
              </a:spcAft>
              <a:buSzPts val="1600"/>
              <a:buNone/>
            </a:pPr>
            <a:r>
              <a:rPr lang="en"/>
              <a:t>https://br.linkedin.com/in/jocelinnik</a:t>
            </a:r>
            <a:endParaRPr/>
          </a:p>
          <a:p>
            <a:pPr indent="0" lvl="0" marL="0" rtl="0" algn="just">
              <a:lnSpc>
                <a:spcPct val="100000"/>
              </a:lnSpc>
              <a:spcBef>
                <a:spcPts val="0"/>
              </a:spcBef>
              <a:spcAft>
                <a:spcPts val="0"/>
              </a:spcAft>
              <a:buSzPts val="1600"/>
              <a:buNone/>
            </a:pPr>
            <a:r>
              <a:t/>
            </a:r>
            <a:endParaRPr/>
          </a:p>
          <a:p>
            <a:pPr indent="0" lvl="0" marL="0" rtl="0" algn="just">
              <a:lnSpc>
                <a:spcPct val="100000"/>
              </a:lnSpc>
              <a:spcBef>
                <a:spcPts val="0"/>
              </a:spcBef>
              <a:spcAft>
                <a:spcPts val="0"/>
              </a:spcAft>
              <a:buSzPts val="1600"/>
              <a:buNone/>
            </a:pPr>
            <a:r>
              <a:rPr b="1" lang="en" sz="2000"/>
              <a:t>Github</a:t>
            </a:r>
            <a:endParaRPr b="1" sz="2000"/>
          </a:p>
          <a:p>
            <a:pPr indent="0" lvl="0" marL="0" rtl="0" algn="just">
              <a:lnSpc>
                <a:spcPct val="100000"/>
              </a:lnSpc>
              <a:spcBef>
                <a:spcPts val="0"/>
              </a:spcBef>
              <a:spcAft>
                <a:spcPts val="0"/>
              </a:spcAft>
              <a:buSzPts val="1600"/>
              <a:buNone/>
            </a:pPr>
            <a:r>
              <a:rPr lang="en"/>
              <a:t>https://github.com/jocelinnik </a:t>
            </a:r>
            <a:endParaRPr/>
          </a:p>
          <a:p>
            <a:pPr indent="0" lvl="0" marL="0" rtl="0" algn="l">
              <a:lnSpc>
                <a:spcPct val="100000"/>
              </a:lnSpc>
              <a:spcBef>
                <a:spcPts val="0"/>
              </a:spcBef>
              <a:spcAft>
                <a:spcPts val="0"/>
              </a:spcAft>
              <a:buSzPts val="1600"/>
              <a:buNone/>
            </a:pPr>
            <a:r>
              <a:t/>
            </a:r>
            <a:endParaRPr/>
          </a:p>
        </p:txBody>
      </p:sp>
      <p:sp>
        <p:nvSpPr>
          <p:cNvPr id="370" name="Google Shape;370;g253300b8278_0_1"/>
          <p:cNvSpPr txBox="1"/>
          <p:nvPr>
            <p:ph type="title"/>
          </p:nvPr>
        </p:nvSpPr>
        <p:spPr>
          <a:xfrm>
            <a:off x="560825" y="1168325"/>
            <a:ext cx="3561300" cy="669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solidFill>
                  <a:srgbClr val="FFFFFF"/>
                </a:solidFill>
              </a:rPr>
              <a:t>CONTATOS</a:t>
            </a:r>
            <a:endParaRPr>
              <a:solidFill>
                <a:srgbClr val="FFFFFF"/>
              </a:solidFill>
            </a:endParaRPr>
          </a:p>
        </p:txBody>
      </p:sp>
      <p:pic>
        <p:nvPicPr>
          <p:cNvPr id="371" name="Google Shape;371;g253300b8278_0_1"/>
          <p:cNvPicPr preferRelativeResize="0"/>
          <p:nvPr/>
        </p:nvPicPr>
        <p:blipFill>
          <a:blip r:embed="rId3">
            <a:alphaModFix/>
          </a:blip>
          <a:stretch>
            <a:fillRect/>
          </a:stretch>
        </p:blipFill>
        <p:spPr>
          <a:xfrm>
            <a:off x="5349240" y="1810512"/>
            <a:ext cx="3339339" cy="2866200"/>
          </a:xfrm>
          <a:prstGeom prst="rect">
            <a:avLst/>
          </a:prstGeom>
          <a:noFill/>
          <a:ln>
            <a:noFill/>
          </a:ln>
        </p:spPr>
      </p:pic>
      <p:sp>
        <p:nvSpPr>
          <p:cNvPr id="372" name="Google Shape;372;g253300b8278_0_1"/>
          <p:cNvSpPr/>
          <p:nvPr/>
        </p:nvSpPr>
        <p:spPr>
          <a:xfrm>
            <a:off x="7524751" y="3887550"/>
            <a:ext cx="1619286" cy="241405"/>
          </a:xfrm>
          <a:custGeom>
            <a:rect b="b" l="l" r="r" t="t"/>
            <a:pathLst>
              <a:path extrusionOk="0" h="5859" w="146079">
                <a:moveTo>
                  <a:pt x="1" y="1"/>
                </a:moveTo>
                <a:lnTo>
                  <a:pt x="1" y="5858"/>
                </a:lnTo>
                <a:lnTo>
                  <a:pt x="146079" y="5858"/>
                </a:lnTo>
                <a:lnTo>
                  <a:pt x="146079" y="1"/>
                </a:lnTo>
                <a:close/>
              </a:path>
            </a:pathLst>
          </a:custGeom>
          <a:solidFill>
            <a:srgbClr val="4C67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1" name="Shape 671"/>
        <p:cNvGrpSpPr/>
        <p:nvPr/>
      </p:nvGrpSpPr>
      <p:grpSpPr>
        <a:xfrm>
          <a:off x="0" y="0"/>
          <a:ext cx="0" cy="0"/>
          <a:chOff x="0" y="0"/>
          <a:chExt cx="0" cy="0"/>
        </a:xfrm>
      </p:grpSpPr>
      <p:sp>
        <p:nvSpPr>
          <p:cNvPr id="672" name="Google Shape;672;g253300b8278_0_302"/>
          <p:cNvSpPr txBox="1"/>
          <p:nvPr>
            <p:ph idx="1" type="body"/>
          </p:nvPr>
        </p:nvSpPr>
        <p:spPr>
          <a:xfrm>
            <a:off x="4401425" y="1997200"/>
            <a:ext cx="4187100" cy="2603400"/>
          </a:xfrm>
          <a:prstGeom prst="rect">
            <a:avLst/>
          </a:prstGeom>
          <a:noFill/>
          <a:ln>
            <a:noFill/>
          </a:ln>
        </p:spPr>
        <p:txBody>
          <a:bodyPr anchorCtr="0" anchor="t" bIns="91425" lIns="91425" spcFirstLastPara="1" rIns="91425" wrap="square" tIns="91425">
            <a:noAutofit/>
          </a:bodyPr>
          <a:lstStyle/>
          <a:p>
            <a:pPr indent="0" lvl="0" marL="0" rtl="0" algn="just">
              <a:lnSpc>
                <a:spcPct val="100000"/>
              </a:lnSpc>
              <a:spcBef>
                <a:spcPts val="0"/>
              </a:spcBef>
              <a:spcAft>
                <a:spcPts val="0"/>
              </a:spcAft>
              <a:buSzPts val="1600"/>
              <a:buNone/>
            </a:pPr>
            <a:r>
              <a:rPr lang="en"/>
              <a:t>Vamos explorar mais os comandos do Docker e a criação de contêineres. Execute os seguintes comandos:</a:t>
            </a:r>
            <a:endParaRPr/>
          </a:p>
          <a:p>
            <a:pPr indent="0" lvl="0" marL="457200" rtl="0" algn="just">
              <a:lnSpc>
                <a:spcPct val="100000"/>
              </a:lnSpc>
              <a:spcBef>
                <a:spcPts val="0"/>
              </a:spcBef>
              <a:spcAft>
                <a:spcPts val="0"/>
              </a:spcAft>
              <a:buSzPts val="1600"/>
              <a:buNone/>
            </a:pPr>
            <a:r>
              <a:t/>
            </a:r>
            <a:endParaRPr/>
          </a:p>
          <a:p>
            <a:pPr indent="0" lvl="0" marL="457200" rtl="0" algn="just">
              <a:spcBef>
                <a:spcPts val="0"/>
              </a:spcBef>
              <a:spcAft>
                <a:spcPts val="0"/>
              </a:spcAft>
              <a:buSzPts val="1600"/>
              <a:buNone/>
            </a:pPr>
            <a:r>
              <a:rPr b="1" lang="en" sz="2000"/>
              <a:t>$ docker pull ubuntu</a:t>
            </a:r>
            <a:endParaRPr/>
          </a:p>
          <a:p>
            <a:pPr indent="0" lvl="0" marL="457200" rtl="0" algn="just">
              <a:lnSpc>
                <a:spcPct val="100000"/>
              </a:lnSpc>
              <a:spcBef>
                <a:spcPts val="0"/>
              </a:spcBef>
              <a:spcAft>
                <a:spcPts val="0"/>
              </a:spcAft>
              <a:buSzPts val="1600"/>
              <a:buNone/>
            </a:pPr>
            <a:r>
              <a:rPr b="1" lang="en" sz="2000"/>
              <a:t>$ docker run ubuntu</a:t>
            </a:r>
            <a:endParaRPr b="1" sz="2000"/>
          </a:p>
          <a:p>
            <a:pPr indent="0" lvl="0" marL="457200" rtl="0" algn="just">
              <a:spcBef>
                <a:spcPts val="0"/>
              </a:spcBef>
              <a:spcAft>
                <a:spcPts val="0"/>
              </a:spcAft>
              <a:buSzPts val="1600"/>
              <a:buNone/>
            </a:pPr>
            <a:r>
              <a:rPr b="1" lang="en" sz="2000"/>
              <a:t>$ docker ps</a:t>
            </a:r>
            <a:endParaRPr b="1" sz="2000"/>
          </a:p>
          <a:p>
            <a:pPr indent="0" lvl="0" marL="457200" rtl="0" algn="just">
              <a:spcBef>
                <a:spcPts val="0"/>
              </a:spcBef>
              <a:spcAft>
                <a:spcPts val="0"/>
              </a:spcAft>
              <a:buSzPts val="1600"/>
              <a:buNone/>
            </a:pPr>
            <a:r>
              <a:t/>
            </a:r>
            <a:endParaRPr/>
          </a:p>
          <a:p>
            <a:pPr indent="0" lvl="0" marL="0" rtl="0" algn="just">
              <a:spcBef>
                <a:spcPts val="0"/>
              </a:spcBef>
              <a:spcAft>
                <a:spcPts val="0"/>
              </a:spcAft>
              <a:buSzPts val="1600"/>
              <a:buNone/>
            </a:pPr>
            <a:r>
              <a:rPr lang="en"/>
              <a:t>O que o Docker mostrou no console?</a:t>
            </a:r>
            <a:endParaRPr/>
          </a:p>
          <a:p>
            <a:pPr indent="0" lvl="0" marL="0" rtl="0" algn="l">
              <a:lnSpc>
                <a:spcPct val="100000"/>
              </a:lnSpc>
              <a:spcBef>
                <a:spcPts val="0"/>
              </a:spcBef>
              <a:spcAft>
                <a:spcPts val="0"/>
              </a:spcAft>
              <a:buSzPts val="1600"/>
              <a:buNone/>
            </a:pPr>
            <a:r>
              <a:t/>
            </a:r>
            <a:endParaRPr/>
          </a:p>
        </p:txBody>
      </p:sp>
      <p:sp>
        <p:nvSpPr>
          <p:cNvPr id="673" name="Google Shape;673;g253300b8278_0_302"/>
          <p:cNvSpPr txBox="1"/>
          <p:nvPr>
            <p:ph type="title"/>
          </p:nvPr>
        </p:nvSpPr>
        <p:spPr>
          <a:xfrm>
            <a:off x="4431925" y="1323800"/>
            <a:ext cx="4187100" cy="6690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2800"/>
              <a:buNone/>
            </a:pPr>
            <a:r>
              <a:rPr lang="en"/>
              <a:t>HORA DE EXERCÍCIO</a:t>
            </a:r>
            <a:endParaRPr/>
          </a:p>
        </p:txBody>
      </p:sp>
      <p:sp>
        <p:nvSpPr>
          <p:cNvPr id="674" name="Google Shape;674;g253300b8278_0_302"/>
          <p:cNvSpPr/>
          <p:nvPr/>
        </p:nvSpPr>
        <p:spPr>
          <a:xfrm>
            <a:off x="0" y="1476225"/>
            <a:ext cx="3224400" cy="27660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5" name="Google Shape;675;g253300b8278_0_302"/>
          <p:cNvSpPr/>
          <p:nvPr/>
        </p:nvSpPr>
        <p:spPr>
          <a:xfrm>
            <a:off x="1849175" y="1204300"/>
            <a:ext cx="808200" cy="324000"/>
          </a:xfrm>
          <a:prstGeom prst="rect">
            <a:avLst/>
          </a:prstGeom>
          <a:solidFill>
            <a:srgbClr val="D7073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6" name="Google Shape;676;g253300b8278_0_302"/>
          <p:cNvSpPr/>
          <p:nvPr/>
        </p:nvSpPr>
        <p:spPr>
          <a:xfrm>
            <a:off x="1434400" y="4195100"/>
            <a:ext cx="1160700" cy="324000"/>
          </a:xfrm>
          <a:prstGeom prst="rect">
            <a:avLst/>
          </a:prstGeom>
          <a:solidFill>
            <a:srgbClr val="4C67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77" name="Google Shape;677;g253300b8278_0_302"/>
          <p:cNvPicPr preferRelativeResize="0"/>
          <p:nvPr/>
        </p:nvPicPr>
        <p:blipFill rotWithShape="1">
          <a:blip r:embed="rId3">
            <a:alphaModFix/>
          </a:blip>
          <a:srcRect b="0" l="22178" r="0" t="0"/>
          <a:stretch/>
        </p:blipFill>
        <p:spPr>
          <a:xfrm>
            <a:off x="-3" y="1586538"/>
            <a:ext cx="3224401" cy="2550319"/>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1" name="Shape 681"/>
        <p:cNvGrpSpPr/>
        <p:nvPr/>
      </p:nvGrpSpPr>
      <p:grpSpPr>
        <a:xfrm>
          <a:off x="0" y="0"/>
          <a:ext cx="0" cy="0"/>
          <a:chOff x="0" y="0"/>
          <a:chExt cx="0" cy="0"/>
        </a:xfrm>
      </p:grpSpPr>
      <p:sp>
        <p:nvSpPr>
          <p:cNvPr id="682" name="Google Shape;682;g20a6dd2528c_0_48"/>
          <p:cNvSpPr txBox="1"/>
          <p:nvPr>
            <p:ph type="title"/>
          </p:nvPr>
        </p:nvSpPr>
        <p:spPr>
          <a:xfrm>
            <a:off x="3762375" y="1012300"/>
            <a:ext cx="4915200" cy="1940100"/>
          </a:xfrm>
          <a:prstGeom prst="rect">
            <a:avLst/>
          </a:prstGeom>
          <a:noFill/>
          <a:ln>
            <a:noFill/>
          </a:ln>
        </p:spPr>
        <p:txBody>
          <a:bodyPr anchorCtr="0" anchor="ctr" bIns="0" lIns="91425" spcFirstLastPara="1" rIns="91425" wrap="square" tIns="0">
            <a:noAutofit/>
          </a:bodyPr>
          <a:lstStyle/>
          <a:p>
            <a:pPr indent="0" lvl="0" marL="0" rtl="0" algn="r">
              <a:lnSpc>
                <a:spcPct val="100000"/>
              </a:lnSpc>
              <a:spcBef>
                <a:spcPts val="0"/>
              </a:spcBef>
              <a:spcAft>
                <a:spcPts val="0"/>
              </a:spcAft>
              <a:buSzPts val="3500"/>
              <a:buNone/>
            </a:pPr>
            <a:r>
              <a:rPr lang="en"/>
              <a:t>COMANDOS - CONTÊINERES</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6" name="Shape 686"/>
        <p:cNvGrpSpPr/>
        <p:nvPr/>
      </p:nvGrpSpPr>
      <p:grpSpPr>
        <a:xfrm>
          <a:off x="0" y="0"/>
          <a:ext cx="0" cy="0"/>
          <a:chOff x="0" y="0"/>
          <a:chExt cx="0" cy="0"/>
        </a:xfrm>
      </p:grpSpPr>
      <p:sp>
        <p:nvSpPr>
          <p:cNvPr id="687" name="Google Shape;687;g253300b8278_0_316"/>
          <p:cNvSpPr txBox="1"/>
          <p:nvPr>
            <p:ph type="title"/>
          </p:nvPr>
        </p:nvSpPr>
        <p:spPr>
          <a:xfrm>
            <a:off x="454800" y="2714625"/>
            <a:ext cx="8425200" cy="1818900"/>
          </a:xfrm>
          <a:prstGeom prst="rect">
            <a:avLst/>
          </a:prstGeom>
          <a:noFill/>
          <a:ln>
            <a:noFill/>
          </a:ln>
        </p:spPr>
        <p:txBody>
          <a:bodyPr anchorCtr="0" anchor="ctr" bIns="0" lIns="91425" spcFirstLastPara="1" rIns="91425" wrap="square" tIns="0">
            <a:noAutofit/>
          </a:bodyPr>
          <a:lstStyle/>
          <a:p>
            <a:pPr indent="0" lvl="0" marL="0" rtl="0" algn="ctr">
              <a:lnSpc>
                <a:spcPct val="100000"/>
              </a:lnSpc>
              <a:spcBef>
                <a:spcPts val="0"/>
              </a:spcBef>
              <a:spcAft>
                <a:spcPts val="0"/>
              </a:spcAft>
              <a:buSzPts val="3600"/>
              <a:buNone/>
            </a:pPr>
            <a:r>
              <a:rPr lang="en"/>
              <a:t>Cria e executa um novo contêiner a partir de uma imagem</a:t>
            </a:r>
            <a:endParaRPr/>
          </a:p>
        </p:txBody>
      </p:sp>
      <p:sp>
        <p:nvSpPr>
          <p:cNvPr id="688" name="Google Shape;688;g253300b8278_0_316"/>
          <p:cNvSpPr txBox="1"/>
          <p:nvPr>
            <p:ph idx="2" type="title"/>
          </p:nvPr>
        </p:nvSpPr>
        <p:spPr>
          <a:xfrm>
            <a:off x="454800" y="1623250"/>
            <a:ext cx="8425200" cy="1017300"/>
          </a:xfrm>
          <a:prstGeom prst="rect">
            <a:avLst/>
          </a:prstGeom>
          <a:noFill/>
          <a:ln>
            <a:noFill/>
          </a:ln>
        </p:spPr>
        <p:txBody>
          <a:bodyPr anchorCtr="0" anchor="b" bIns="0" lIns="91425" spcFirstLastPara="1" rIns="91425" wrap="square" tIns="0">
            <a:noAutofit/>
          </a:bodyPr>
          <a:lstStyle/>
          <a:p>
            <a:pPr indent="0" lvl="0" marL="0" rtl="0" algn="ctr">
              <a:lnSpc>
                <a:spcPct val="100000"/>
              </a:lnSpc>
              <a:spcBef>
                <a:spcPts val="0"/>
              </a:spcBef>
              <a:spcAft>
                <a:spcPts val="0"/>
              </a:spcAft>
              <a:buSzPts val="8000"/>
              <a:buNone/>
            </a:pPr>
            <a:r>
              <a:rPr lang="en" sz="7000"/>
              <a:t>docker run</a:t>
            </a:r>
            <a:endParaRPr sz="7000"/>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2" name="Shape 692"/>
        <p:cNvGrpSpPr/>
        <p:nvPr/>
      </p:nvGrpSpPr>
      <p:grpSpPr>
        <a:xfrm>
          <a:off x="0" y="0"/>
          <a:ext cx="0" cy="0"/>
          <a:chOff x="0" y="0"/>
          <a:chExt cx="0" cy="0"/>
        </a:xfrm>
      </p:grpSpPr>
      <p:sp>
        <p:nvSpPr>
          <p:cNvPr id="693" name="Google Shape;693;g253300b8278_0_321"/>
          <p:cNvSpPr txBox="1"/>
          <p:nvPr>
            <p:ph type="title"/>
          </p:nvPr>
        </p:nvSpPr>
        <p:spPr>
          <a:xfrm>
            <a:off x="454800" y="2333625"/>
            <a:ext cx="8425200" cy="1818900"/>
          </a:xfrm>
          <a:prstGeom prst="rect">
            <a:avLst/>
          </a:prstGeom>
          <a:noFill/>
          <a:ln>
            <a:noFill/>
          </a:ln>
        </p:spPr>
        <p:txBody>
          <a:bodyPr anchorCtr="0" anchor="ctr" bIns="0" lIns="91425" spcFirstLastPara="1" rIns="91425" wrap="square" tIns="0">
            <a:noAutofit/>
          </a:bodyPr>
          <a:lstStyle/>
          <a:p>
            <a:pPr indent="0" lvl="0" marL="0" rtl="0" algn="ctr">
              <a:lnSpc>
                <a:spcPct val="100000"/>
              </a:lnSpc>
              <a:spcBef>
                <a:spcPts val="0"/>
              </a:spcBef>
              <a:spcAft>
                <a:spcPts val="0"/>
              </a:spcAft>
              <a:buSzPts val="3600"/>
              <a:buNone/>
            </a:pPr>
            <a:r>
              <a:rPr lang="en"/>
              <a:t>Exibe todos os contêineres executando</a:t>
            </a:r>
            <a:endParaRPr/>
          </a:p>
        </p:txBody>
      </p:sp>
      <p:sp>
        <p:nvSpPr>
          <p:cNvPr id="694" name="Google Shape;694;g253300b8278_0_321"/>
          <p:cNvSpPr txBox="1"/>
          <p:nvPr>
            <p:ph idx="2" type="title"/>
          </p:nvPr>
        </p:nvSpPr>
        <p:spPr>
          <a:xfrm>
            <a:off x="454800" y="1580025"/>
            <a:ext cx="8425200" cy="1060500"/>
          </a:xfrm>
          <a:prstGeom prst="rect">
            <a:avLst/>
          </a:prstGeom>
          <a:noFill/>
          <a:ln>
            <a:noFill/>
          </a:ln>
        </p:spPr>
        <p:txBody>
          <a:bodyPr anchorCtr="0" anchor="b" bIns="0" lIns="91425" spcFirstLastPara="1" rIns="91425" wrap="square" tIns="0">
            <a:noAutofit/>
          </a:bodyPr>
          <a:lstStyle/>
          <a:p>
            <a:pPr indent="0" lvl="0" marL="0" rtl="0" algn="ctr">
              <a:lnSpc>
                <a:spcPct val="100000"/>
              </a:lnSpc>
              <a:spcBef>
                <a:spcPts val="0"/>
              </a:spcBef>
              <a:spcAft>
                <a:spcPts val="0"/>
              </a:spcAft>
              <a:buSzPts val="8000"/>
              <a:buNone/>
            </a:pPr>
            <a:r>
              <a:rPr lang="en" sz="7000"/>
              <a:t>docker ps</a:t>
            </a:r>
            <a:endParaRPr sz="7000"/>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8" name="Shape 698"/>
        <p:cNvGrpSpPr/>
        <p:nvPr/>
      </p:nvGrpSpPr>
      <p:grpSpPr>
        <a:xfrm>
          <a:off x="0" y="0"/>
          <a:ext cx="0" cy="0"/>
          <a:chOff x="0" y="0"/>
          <a:chExt cx="0" cy="0"/>
        </a:xfrm>
      </p:grpSpPr>
      <p:sp>
        <p:nvSpPr>
          <p:cNvPr id="699" name="Google Shape;699;g253300b8278_0_326"/>
          <p:cNvSpPr txBox="1"/>
          <p:nvPr>
            <p:ph type="title"/>
          </p:nvPr>
        </p:nvSpPr>
        <p:spPr>
          <a:xfrm>
            <a:off x="454800" y="2409825"/>
            <a:ext cx="8425200" cy="1818900"/>
          </a:xfrm>
          <a:prstGeom prst="rect">
            <a:avLst/>
          </a:prstGeom>
          <a:noFill/>
          <a:ln>
            <a:noFill/>
          </a:ln>
        </p:spPr>
        <p:txBody>
          <a:bodyPr anchorCtr="0" anchor="ctr" bIns="0" lIns="91425" spcFirstLastPara="1" rIns="91425" wrap="square" tIns="0">
            <a:noAutofit/>
          </a:bodyPr>
          <a:lstStyle/>
          <a:p>
            <a:pPr indent="0" lvl="0" marL="0" rtl="0" algn="ctr">
              <a:lnSpc>
                <a:spcPct val="100000"/>
              </a:lnSpc>
              <a:spcBef>
                <a:spcPts val="0"/>
              </a:spcBef>
              <a:spcAft>
                <a:spcPts val="0"/>
              </a:spcAft>
              <a:buSzPts val="3600"/>
              <a:buNone/>
            </a:pPr>
            <a:r>
              <a:rPr lang="en"/>
              <a:t>Exibe todos os contêineres (parados e executando)</a:t>
            </a:r>
            <a:endParaRPr/>
          </a:p>
        </p:txBody>
      </p:sp>
      <p:sp>
        <p:nvSpPr>
          <p:cNvPr id="700" name="Google Shape;700;g253300b8278_0_326"/>
          <p:cNvSpPr txBox="1"/>
          <p:nvPr>
            <p:ph idx="2" type="title"/>
          </p:nvPr>
        </p:nvSpPr>
        <p:spPr>
          <a:xfrm>
            <a:off x="454800" y="1680875"/>
            <a:ext cx="8425200" cy="959700"/>
          </a:xfrm>
          <a:prstGeom prst="rect">
            <a:avLst/>
          </a:prstGeom>
          <a:noFill/>
          <a:ln>
            <a:noFill/>
          </a:ln>
        </p:spPr>
        <p:txBody>
          <a:bodyPr anchorCtr="0" anchor="b" bIns="0" lIns="91425" spcFirstLastPara="1" rIns="91425" wrap="square" tIns="0">
            <a:noAutofit/>
          </a:bodyPr>
          <a:lstStyle/>
          <a:p>
            <a:pPr indent="0" lvl="0" marL="0" rtl="0" algn="ctr">
              <a:lnSpc>
                <a:spcPct val="100000"/>
              </a:lnSpc>
              <a:spcBef>
                <a:spcPts val="0"/>
              </a:spcBef>
              <a:spcAft>
                <a:spcPts val="0"/>
              </a:spcAft>
              <a:buSzPts val="8000"/>
              <a:buNone/>
            </a:pPr>
            <a:r>
              <a:rPr lang="en" sz="7000"/>
              <a:t>docker ps -a</a:t>
            </a:r>
            <a:endParaRPr sz="7000"/>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4" name="Shape 704"/>
        <p:cNvGrpSpPr/>
        <p:nvPr/>
      </p:nvGrpSpPr>
      <p:grpSpPr>
        <a:xfrm>
          <a:off x="0" y="0"/>
          <a:ext cx="0" cy="0"/>
          <a:chOff x="0" y="0"/>
          <a:chExt cx="0" cy="0"/>
        </a:xfrm>
      </p:grpSpPr>
      <p:sp>
        <p:nvSpPr>
          <p:cNvPr id="705" name="Google Shape;705;g253300b8278_0_362"/>
          <p:cNvSpPr txBox="1"/>
          <p:nvPr>
            <p:ph type="title"/>
          </p:nvPr>
        </p:nvSpPr>
        <p:spPr>
          <a:xfrm>
            <a:off x="454800" y="2409825"/>
            <a:ext cx="8425200" cy="1818900"/>
          </a:xfrm>
          <a:prstGeom prst="rect">
            <a:avLst/>
          </a:prstGeom>
          <a:noFill/>
          <a:ln>
            <a:noFill/>
          </a:ln>
        </p:spPr>
        <p:txBody>
          <a:bodyPr anchorCtr="0" anchor="ctr" bIns="0" lIns="91425" spcFirstLastPara="1" rIns="91425" wrap="square" tIns="0">
            <a:noAutofit/>
          </a:bodyPr>
          <a:lstStyle/>
          <a:p>
            <a:pPr indent="0" lvl="0" marL="0" rtl="0" algn="ctr">
              <a:lnSpc>
                <a:spcPct val="100000"/>
              </a:lnSpc>
              <a:spcBef>
                <a:spcPts val="0"/>
              </a:spcBef>
              <a:spcAft>
                <a:spcPts val="0"/>
              </a:spcAft>
              <a:buSzPts val="3600"/>
              <a:buNone/>
            </a:pPr>
            <a:r>
              <a:rPr lang="en"/>
              <a:t>Exibe o ID de todos os contêineres</a:t>
            </a:r>
            <a:endParaRPr/>
          </a:p>
        </p:txBody>
      </p:sp>
      <p:sp>
        <p:nvSpPr>
          <p:cNvPr id="706" name="Google Shape;706;g253300b8278_0_362"/>
          <p:cNvSpPr txBox="1"/>
          <p:nvPr>
            <p:ph idx="2" type="title"/>
          </p:nvPr>
        </p:nvSpPr>
        <p:spPr>
          <a:xfrm>
            <a:off x="454800" y="1680875"/>
            <a:ext cx="8425200" cy="959700"/>
          </a:xfrm>
          <a:prstGeom prst="rect">
            <a:avLst/>
          </a:prstGeom>
          <a:noFill/>
          <a:ln>
            <a:noFill/>
          </a:ln>
        </p:spPr>
        <p:txBody>
          <a:bodyPr anchorCtr="0" anchor="b" bIns="0" lIns="91425" spcFirstLastPara="1" rIns="91425" wrap="square" tIns="0">
            <a:noAutofit/>
          </a:bodyPr>
          <a:lstStyle/>
          <a:p>
            <a:pPr indent="0" lvl="0" marL="0" rtl="0" algn="ctr">
              <a:lnSpc>
                <a:spcPct val="100000"/>
              </a:lnSpc>
              <a:spcBef>
                <a:spcPts val="0"/>
              </a:spcBef>
              <a:spcAft>
                <a:spcPts val="0"/>
              </a:spcAft>
              <a:buSzPts val="8000"/>
              <a:buNone/>
            </a:pPr>
            <a:r>
              <a:rPr lang="en" sz="7000"/>
              <a:t>docker ps -q</a:t>
            </a:r>
            <a:endParaRPr sz="7000"/>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0" name="Shape 710"/>
        <p:cNvGrpSpPr/>
        <p:nvPr/>
      </p:nvGrpSpPr>
      <p:grpSpPr>
        <a:xfrm>
          <a:off x="0" y="0"/>
          <a:ext cx="0" cy="0"/>
          <a:chOff x="0" y="0"/>
          <a:chExt cx="0" cy="0"/>
        </a:xfrm>
      </p:grpSpPr>
      <p:sp>
        <p:nvSpPr>
          <p:cNvPr id="711" name="Google Shape;711;g253300b8278_0_332"/>
          <p:cNvSpPr txBox="1"/>
          <p:nvPr>
            <p:ph type="title"/>
          </p:nvPr>
        </p:nvSpPr>
        <p:spPr>
          <a:xfrm>
            <a:off x="454800" y="2409825"/>
            <a:ext cx="8425200" cy="1818900"/>
          </a:xfrm>
          <a:prstGeom prst="rect">
            <a:avLst/>
          </a:prstGeom>
          <a:noFill/>
          <a:ln>
            <a:noFill/>
          </a:ln>
        </p:spPr>
        <p:txBody>
          <a:bodyPr anchorCtr="0" anchor="ctr" bIns="0" lIns="91425" spcFirstLastPara="1" rIns="91425" wrap="square" tIns="0">
            <a:noAutofit/>
          </a:bodyPr>
          <a:lstStyle/>
          <a:p>
            <a:pPr indent="0" lvl="0" marL="0" rtl="0" algn="ctr">
              <a:lnSpc>
                <a:spcPct val="100000"/>
              </a:lnSpc>
              <a:spcBef>
                <a:spcPts val="0"/>
              </a:spcBef>
              <a:spcAft>
                <a:spcPts val="0"/>
              </a:spcAft>
              <a:buSzPts val="3600"/>
              <a:buNone/>
            </a:pPr>
            <a:r>
              <a:rPr lang="en"/>
              <a:t>Para a execução de um contêiner</a:t>
            </a:r>
            <a:endParaRPr/>
          </a:p>
        </p:txBody>
      </p:sp>
      <p:sp>
        <p:nvSpPr>
          <p:cNvPr id="712" name="Google Shape;712;g253300b8278_0_332"/>
          <p:cNvSpPr txBox="1"/>
          <p:nvPr>
            <p:ph idx="2" type="title"/>
          </p:nvPr>
        </p:nvSpPr>
        <p:spPr>
          <a:xfrm>
            <a:off x="454800" y="1608850"/>
            <a:ext cx="8425200" cy="1031700"/>
          </a:xfrm>
          <a:prstGeom prst="rect">
            <a:avLst/>
          </a:prstGeom>
          <a:noFill/>
          <a:ln>
            <a:noFill/>
          </a:ln>
        </p:spPr>
        <p:txBody>
          <a:bodyPr anchorCtr="0" anchor="b" bIns="0" lIns="91425" spcFirstLastPara="1" rIns="91425" wrap="square" tIns="0">
            <a:noAutofit/>
          </a:bodyPr>
          <a:lstStyle/>
          <a:p>
            <a:pPr indent="0" lvl="0" marL="0" rtl="0" algn="ctr">
              <a:lnSpc>
                <a:spcPct val="100000"/>
              </a:lnSpc>
              <a:spcBef>
                <a:spcPts val="0"/>
              </a:spcBef>
              <a:spcAft>
                <a:spcPts val="0"/>
              </a:spcAft>
              <a:buSzPts val="8000"/>
              <a:buNone/>
            </a:pPr>
            <a:r>
              <a:rPr lang="en" sz="7000"/>
              <a:t>docker stop</a:t>
            </a:r>
            <a:endParaRPr sz="7000"/>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6" name="Shape 716"/>
        <p:cNvGrpSpPr/>
        <p:nvPr/>
      </p:nvGrpSpPr>
      <p:grpSpPr>
        <a:xfrm>
          <a:off x="0" y="0"/>
          <a:ext cx="0" cy="0"/>
          <a:chOff x="0" y="0"/>
          <a:chExt cx="0" cy="0"/>
        </a:xfrm>
      </p:grpSpPr>
      <p:sp>
        <p:nvSpPr>
          <p:cNvPr id="717" name="Google Shape;717;g253300b8278_0_352"/>
          <p:cNvSpPr txBox="1"/>
          <p:nvPr>
            <p:ph type="title"/>
          </p:nvPr>
        </p:nvSpPr>
        <p:spPr>
          <a:xfrm>
            <a:off x="454800" y="2409825"/>
            <a:ext cx="8425200" cy="1818900"/>
          </a:xfrm>
          <a:prstGeom prst="rect">
            <a:avLst/>
          </a:prstGeom>
          <a:noFill/>
          <a:ln>
            <a:noFill/>
          </a:ln>
        </p:spPr>
        <p:txBody>
          <a:bodyPr anchorCtr="0" anchor="ctr" bIns="0" lIns="91425" spcFirstLastPara="1" rIns="91425" wrap="square" tIns="0">
            <a:noAutofit/>
          </a:bodyPr>
          <a:lstStyle/>
          <a:p>
            <a:pPr indent="0" lvl="0" marL="0" rtl="0" algn="ctr">
              <a:lnSpc>
                <a:spcPct val="100000"/>
              </a:lnSpc>
              <a:spcBef>
                <a:spcPts val="0"/>
              </a:spcBef>
              <a:spcAft>
                <a:spcPts val="0"/>
              </a:spcAft>
              <a:buSzPts val="3600"/>
              <a:buNone/>
            </a:pPr>
            <a:r>
              <a:rPr lang="en"/>
              <a:t>Inicia a execução de um contêiner parado</a:t>
            </a:r>
            <a:endParaRPr/>
          </a:p>
        </p:txBody>
      </p:sp>
      <p:sp>
        <p:nvSpPr>
          <p:cNvPr id="718" name="Google Shape;718;g253300b8278_0_352"/>
          <p:cNvSpPr txBox="1"/>
          <p:nvPr>
            <p:ph idx="2" type="title"/>
          </p:nvPr>
        </p:nvSpPr>
        <p:spPr>
          <a:xfrm>
            <a:off x="454800" y="1608850"/>
            <a:ext cx="8425200" cy="1031700"/>
          </a:xfrm>
          <a:prstGeom prst="rect">
            <a:avLst/>
          </a:prstGeom>
          <a:noFill/>
          <a:ln>
            <a:noFill/>
          </a:ln>
        </p:spPr>
        <p:txBody>
          <a:bodyPr anchorCtr="0" anchor="b" bIns="0" lIns="91425" spcFirstLastPara="1" rIns="91425" wrap="square" tIns="0">
            <a:noAutofit/>
          </a:bodyPr>
          <a:lstStyle/>
          <a:p>
            <a:pPr indent="0" lvl="0" marL="0" rtl="0" algn="ctr">
              <a:lnSpc>
                <a:spcPct val="100000"/>
              </a:lnSpc>
              <a:spcBef>
                <a:spcPts val="0"/>
              </a:spcBef>
              <a:spcAft>
                <a:spcPts val="0"/>
              </a:spcAft>
              <a:buSzPts val="8000"/>
              <a:buNone/>
            </a:pPr>
            <a:r>
              <a:rPr lang="en" sz="7000"/>
              <a:t>docker start</a:t>
            </a:r>
            <a:endParaRPr sz="7000"/>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2" name="Shape 722"/>
        <p:cNvGrpSpPr/>
        <p:nvPr/>
      </p:nvGrpSpPr>
      <p:grpSpPr>
        <a:xfrm>
          <a:off x="0" y="0"/>
          <a:ext cx="0" cy="0"/>
          <a:chOff x="0" y="0"/>
          <a:chExt cx="0" cy="0"/>
        </a:xfrm>
      </p:grpSpPr>
      <p:sp>
        <p:nvSpPr>
          <p:cNvPr id="723" name="Google Shape;723;g253300b8278_0_357"/>
          <p:cNvSpPr txBox="1"/>
          <p:nvPr>
            <p:ph type="title"/>
          </p:nvPr>
        </p:nvSpPr>
        <p:spPr>
          <a:xfrm>
            <a:off x="454800" y="2409825"/>
            <a:ext cx="8425200" cy="1818900"/>
          </a:xfrm>
          <a:prstGeom prst="rect">
            <a:avLst/>
          </a:prstGeom>
          <a:noFill/>
          <a:ln>
            <a:noFill/>
          </a:ln>
        </p:spPr>
        <p:txBody>
          <a:bodyPr anchorCtr="0" anchor="ctr" bIns="0" lIns="91425" spcFirstLastPara="1" rIns="91425" wrap="square" tIns="0">
            <a:noAutofit/>
          </a:bodyPr>
          <a:lstStyle/>
          <a:p>
            <a:pPr indent="0" lvl="0" marL="0" rtl="0" algn="ctr">
              <a:lnSpc>
                <a:spcPct val="100000"/>
              </a:lnSpc>
              <a:spcBef>
                <a:spcPts val="0"/>
              </a:spcBef>
              <a:spcAft>
                <a:spcPts val="0"/>
              </a:spcAft>
              <a:buSzPts val="3600"/>
              <a:buNone/>
            </a:pPr>
            <a:r>
              <a:rPr lang="en"/>
              <a:t>Exibe as estatísticas de um contêiner</a:t>
            </a:r>
            <a:endParaRPr/>
          </a:p>
        </p:txBody>
      </p:sp>
      <p:sp>
        <p:nvSpPr>
          <p:cNvPr id="724" name="Google Shape;724;g253300b8278_0_357"/>
          <p:cNvSpPr txBox="1"/>
          <p:nvPr>
            <p:ph idx="2" type="title"/>
          </p:nvPr>
        </p:nvSpPr>
        <p:spPr>
          <a:xfrm>
            <a:off x="454800" y="1608850"/>
            <a:ext cx="8425200" cy="1031700"/>
          </a:xfrm>
          <a:prstGeom prst="rect">
            <a:avLst/>
          </a:prstGeom>
          <a:noFill/>
          <a:ln>
            <a:noFill/>
          </a:ln>
        </p:spPr>
        <p:txBody>
          <a:bodyPr anchorCtr="0" anchor="b" bIns="0" lIns="91425" spcFirstLastPara="1" rIns="91425" wrap="square" tIns="0">
            <a:noAutofit/>
          </a:bodyPr>
          <a:lstStyle/>
          <a:p>
            <a:pPr indent="0" lvl="0" marL="0" rtl="0" algn="ctr">
              <a:lnSpc>
                <a:spcPct val="100000"/>
              </a:lnSpc>
              <a:spcBef>
                <a:spcPts val="0"/>
              </a:spcBef>
              <a:spcAft>
                <a:spcPts val="0"/>
              </a:spcAft>
              <a:buSzPts val="8000"/>
              <a:buNone/>
            </a:pPr>
            <a:r>
              <a:rPr lang="en" sz="7000"/>
              <a:t>docker stats</a:t>
            </a:r>
            <a:endParaRPr sz="7000"/>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8" name="Shape 728"/>
        <p:cNvGrpSpPr/>
        <p:nvPr/>
      </p:nvGrpSpPr>
      <p:grpSpPr>
        <a:xfrm>
          <a:off x="0" y="0"/>
          <a:ext cx="0" cy="0"/>
          <a:chOff x="0" y="0"/>
          <a:chExt cx="0" cy="0"/>
        </a:xfrm>
      </p:grpSpPr>
      <p:sp>
        <p:nvSpPr>
          <p:cNvPr id="729" name="Google Shape;729;g253300b8278_0_337"/>
          <p:cNvSpPr txBox="1"/>
          <p:nvPr>
            <p:ph type="title"/>
          </p:nvPr>
        </p:nvSpPr>
        <p:spPr>
          <a:xfrm>
            <a:off x="454800" y="2409825"/>
            <a:ext cx="8425200" cy="1818900"/>
          </a:xfrm>
          <a:prstGeom prst="rect">
            <a:avLst/>
          </a:prstGeom>
          <a:noFill/>
          <a:ln>
            <a:noFill/>
          </a:ln>
        </p:spPr>
        <p:txBody>
          <a:bodyPr anchorCtr="0" anchor="ctr" bIns="0" lIns="91425" spcFirstLastPara="1" rIns="91425" wrap="square" tIns="0">
            <a:noAutofit/>
          </a:bodyPr>
          <a:lstStyle/>
          <a:p>
            <a:pPr indent="0" lvl="0" marL="0" rtl="0" algn="ctr">
              <a:lnSpc>
                <a:spcPct val="100000"/>
              </a:lnSpc>
              <a:spcBef>
                <a:spcPts val="0"/>
              </a:spcBef>
              <a:spcAft>
                <a:spcPts val="0"/>
              </a:spcAft>
              <a:buSzPts val="3600"/>
              <a:buNone/>
            </a:pPr>
            <a:r>
              <a:rPr lang="en"/>
              <a:t>Apaga</a:t>
            </a:r>
            <a:r>
              <a:rPr lang="en"/>
              <a:t> um contêiner</a:t>
            </a:r>
            <a:endParaRPr/>
          </a:p>
        </p:txBody>
      </p:sp>
      <p:sp>
        <p:nvSpPr>
          <p:cNvPr id="730" name="Google Shape;730;g253300b8278_0_337"/>
          <p:cNvSpPr txBox="1"/>
          <p:nvPr>
            <p:ph idx="2" type="title"/>
          </p:nvPr>
        </p:nvSpPr>
        <p:spPr>
          <a:xfrm>
            <a:off x="454800" y="1580025"/>
            <a:ext cx="8425200" cy="1060500"/>
          </a:xfrm>
          <a:prstGeom prst="rect">
            <a:avLst/>
          </a:prstGeom>
          <a:noFill/>
          <a:ln>
            <a:noFill/>
          </a:ln>
        </p:spPr>
        <p:txBody>
          <a:bodyPr anchorCtr="0" anchor="b" bIns="0" lIns="91425" spcFirstLastPara="1" rIns="91425" wrap="square" tIns="0">
            <a:noAutofit/>
          </a:bodyPr>
          <a:lstStyle/>
          <a:p>
            <a:pPr indent="0" lvl="0" marL="0" rtl="0" algn="ctr">
              <a:lnSpc>
                <a:spcPct val="100000"/>
              </a:lnSpc>
              <a:spcBef>
                <a:spcPts val="0"/>
              </a:spcBef>
              <a:spcAft>
                <a:spcPts val="0"/>
              </a:spcAft>
              <a:buSzPts val="8000"/>
              <a:buNone/>
            </a:pPr>
            <a:r>
              <a:rPr lang="en" sz="7000"/>
              <a:t>docker rm</a:t>
            </a:r>
            <a:endParaRPr sz="70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g20a6dd2528c_0_40"/>
          <p:cNvSpPr txBox="1"/>
          <p:nvPr>
            <p:ph type="title"/>
          </p:nvPr>
        </p:nvSpPr>
        <p:spPr>
          <a:xfrm>
            <a:off x="3762375" y="1012300"/>
            <a:ext cx="4915200" cy="1940100"/>
          </a:xfrm>
          <a:prstGeom prst="rect">
            <a:avLst/>
          </a:prstGeom>
          <a:noFill/>
          <a:ln>
            <a:noFill/>
          </a:ln>
        </p:spPr>
        <p:txBody>
          <a:bodyPr anchorCtr="0" anchor="ctr" bIns="0" lIns="91425" spcFirstLastPara="1" rIns="91425" wrap="square" tIns="0">
            <a:noAutofit/>
          </a:bodyPr>
          <a:lstStyle/>
          <a:p>
            <a:pPr indent="0" lvl="0" marL="0" rtl="0" algn="r">
              <a:lnSpc>
                <a:spcPct val="100000"/>
              </a:lnSpc>
              <a:spcBef>
                <a:spcPts val="0"/>
              </a:spcBef>
              <a:spcAft>
                <a:spcPts val="0"/>
              </a:spcAft>
              <a:buSzPts val="3500"/>
              <a:buNone/>
            </a:pPr>
            <a:r>
              <a:rPr lang="en"/>
              <a:t>O INÍCIO</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4" name="Shape 734"/>
        <p:cNvGrpSpPr/>
        <p:nvPr/>
      </p:nvGrpSpPr>
      <p:grpSpPr>
        <a:xfrm>
          <a:off x="0" y="0"/>
          <a:ext cx="0" cy="0"/>
          <a:chOff x="0" y="0"/>
          <a:chExt cx="0" cy="0"/>
        </a:xfrm>
      </p:grpSpPr>
      <p:sp>
        <p:nvSpPr>
          <p:cNvPr id="735" name="Google Shape;735;g20a6dd2528c_0_52"/>
          <p:cNvSpPr txBox="1"/>
          <p:nvPr>
            <p:ph type="title"/>
          </p:nvPr>
        </p:nvSpPr>
        <p:spPr>
          <a:xfrm>
            <a:off x="3762375" y="1012300"/>
            <a:ext cx="4915200" cy="1940100"/>
          </a:xfrm>
          <a:prstGeom prst="rect">
            <a:avLst/>
          </a:prstGeom>
          <a:noFill/>
          <a:ln>
            <a:noFill/>
          </a:ln>
        </p:spPr>
        <p:txBody>
          <a:bodyPr anchorCtr="0" anchor="ctr" bIns="0" lIns="91425" spcFirstLastPara="1" rIns="91425" wrap="square" tIns="0">
            <a:noAutofit/>
          </a:bodyPr>
          <a:lstStyle/>
          <a:p>
            <a:pPr indent="0" lvl="0" marL="0" rtl="0" algn="r">
              <a:lnSpc>
                <a:spcPct val="100000"/>
              </a:lnSpc>
              <a:spcBef>
                <a:spcPts val="0"/>
              </a:spcBef>
              <a:spcAft>
                <a:spcPts val="0"/>
              </a:spcAft>
              <a:buSzPts val="3500"/>
              <a:buNone/>
            </a:pPr>
            <a:r>
              <a:rPr lang="en"/>
              <a:t>COMANDOS - IMAGENS</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9" name="Shape 739"/>
        <p:cNvGrpSpPr/>
        <p:nvPr/>
      </p:nvGrpSpPr>
      <p:grpSpPr>
        <a:xfrm>
          <a:off x="0" y="0"/>
          <a:ext cx="0" cy="0"/>
          <a:chOff x="0" y="0"/>
          <a:chExt cx="0" cy="0"/>
        </a:xfrm>
      </p:grpSpPr>
      <p:sp>
        <p:nvSpPr>
          <p:cNvPr id="740" name="Google Shape;740;g253300b8278_0_311"/>
          <p:cNvSpPr txBox="1"/>
          <p:nvPr>
            <p:ph type="title"/>
          </p:nvPr>
        </p:nvSpPr>
        <p:spPr>
          <a:xfrm>
            <a:off x="454800" y="2714625"/>
            <a:ext cx="8425200" cy="1012200"/>
          </a:xfrm>
          <a:prstGeom prst="rect">
            <a:avLst/>
          </a:prstGeom>
          <a:noFill/>
          <a:ln>
            <a:noFill/>
          </a:ln>
        </p:spPr>
        <p:txBody>
          <a:bodyPr anchorCtr="0" anchor="ctr" bIns="0" lIns="91425" spcFirstLastPara="1" rIns="91425" wrap="square" tIns="0">
            <a:noAutofit/>
          </a:bodyPr>
          <a:lstStyle/>
          <a:p>
            <a:pPr indent="0" lvl="0" marL="0" rtl="0" algn="ctr">
              <a:lnSpc>
                <a:spcPct val="100000"/>
              </a:lnSpc>
              <a:spcBef>
                <a:spcPts val="0"/>
              </a:spcBef>
              <a:spcAft>
                <a:spcPts val="0"/>
              </a:spcAft>
              <a:buSzPts val="3600"/>
              <a:buNone/>
            </a:pPr>
            <a:r>
              <a:rPr lang="en"/>
              <a:t>Baixa uma imagem do repositório de imagens</a:t>
            </a:r>
            <a:endParaRPr/>
          </a:p>
        </p:txBody>
      </p:sp>
      <p:sp>
        <p:nvSpPr>
          <p:cNvPr id="741" name="Google Shape;741;g253300b8278_0_311"/>
          <p:cNvSpPr txBox="1"/>
          <p:nvPr>
            <p:ph idx="2" type="title"/>
          </p:nvPr>
        </p:nvSpPr>
        <p:spPr>
          <a:xfrm>
            <a:off x="454800" y="1628250"/>
            <a:ext cx="8425200" cy="1012200"/>
          </a:xfrm>
          <a:prstGeom prst="rect">
            <a:avLst/>
          </a:prstGeom>
          <a:noFill/>
          <a:ln>
            <a:noFill/>
          </a:ln>
        </p:spPr>
        <p:txBody>
          <a:bodyPr anchorCtr="0" anchor="b" bIns="0" lIns="91425" spcFirstLastPara="1" rIns="91425" wrap="square" tIns="0">
            <a:noAutofit/>
          </a:bodyPr>
          <a:lstStyle/>
          <a:p>
            <a:pPr indent="0" lvl="0" marL="0" rtl="0" algn="ctr">
              <a:lnSpc>
                <a:spcPct val="100000"/>
              </a:lnSpc>
              <a:spcBef>
                <a:spcPts val="0"/>
              </a:spcBef>
              <a:spcAft>
                <a:spcPts val="0"/>
              </a:spcAft>
              <a:buSzPts val="8000"/>
              <a:buNone/>
            </a:pPr>
            <a:r>
              <a:rPr lang="en" sz="7000"/>
              <a:t>docker pull</a:t>
            </a:r>
            <a:endParaRPr sz="7000"/>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5" name="Shape 745"/>
        <p:cNvGrpSpPr/>
        <p:nvPr/>
      </p:nvGrpSpPr>
      <p:grpSpPr>
        <a:xfrm>
          <a:off x="0" y="0"/>
          <a:ext cx="0" cy="0"/>
          <a:chOff x="0" y="0"/>
          <a:chExt cx="0" cy="0"/>
        </a:xfrm>
      </p:grpSpPr>
      <p:sp>
        <p:nvSpPr>
          <p:cNvPr id="746" name="Google Shape;746;g253300b8278_0_347"/>
          <p:cNvSpPr txBox="1"/>
          <p:nvPr>
            <p:ph type="title"/>
          </p:nvPr>
        </p:nvSpPr>
        <p:spPr>
          <a:xfrm>
            <a:off x="454800" y="2714625"/>
            <a:ext cx="8425200" cy="1012200"/>
          </a:xfrm>
          <a:prstGeom prst="rect">
            <a:avLst/>
          </a:prstGeom>
          <a:noFill/>
          <a:ln>
            <a:noFill/>
          </a:ln>
        </p:spPr>
        <p:txBody>
          <a:bodyPr anchorCtr="0" anchor="ctr" bIns="0" lIns="91425" spcFirstLastPara="1" rIns="91425" wrap="square" tIns="0">
            <a:noAutofit/>
          </a:bodyPr>
          <a:lstStyle/>
          <a:p>
            <a:pPr indent="0" lvl="0" marL="0" rtl="0" algn="ctr">
              <a:lnSpc>
                <a:spcPct val="100000"/>
              </a:lnSpc>
              <a:spcBef>
                <a:spcPts val="0"/>
              </a:spcBef>
              <a:spcAft>
                <a:spcPts val="0"/>
              </a:spcAft>
              <a:buSzPts val="3600"/>
              <a:buNone/>
            </a:pPr>
            <a:r>
              <a:rPr lang="en"/>
              <a:t>Exibe todas as imagens baixadas do repositório</a:t>
            </a:r>
            <a:endParaRPr/>
          </a:p>
        </p:txBody>
      </p:sp>
      <p:sp>
        <p:nvSpPr>
          <p:cNvPr id="747" name="Google Shape;747;g253300b8278_0_347"/>
          <p:cNvSpPr txBox="1"/>
          <p:nvPr>
            <p:ph idx="2" type="title"/>
          </p:nvPr>
        </p:nvSpPr>
        <p:spPr>
          <a:xfrm>
            <a:off x="454800" y="1628250"/>
            <a:ext cx="8425200" cy="1012200"/>
          </a:xfrm>
          <a:prstGeom prst="rect">
            <a:avLst/>
          </a:prstGeom>
          <a:noFill/>
          <a:ln>
            <a:noFill/>
          </a:ln>
        </p:spPr>
        <p:txBody>
          <a:bodyPr anchorCtr="0" anchor="b" bIns="0" lIns="91425" spcFirstLastPara="1" rIns="91425" wrap="square" tIns="0">
            <a:noAutofit/>
          </a:bodyPr>
          <a:lstStyle/>
          <a:p>
            <a:pPr indent="0" lvl="0" marL="0" rtl="0" algn="ctr">
              <a:lnSpc>
                <a:spcPct val="100000"/>
              </a:lnSpc>
              <a:spcBef>
                <a:spcPts val="0"/>
              </a:spcBef>
              <a:spcAft>
                <a:spcPts val="0"/>
              </a:spcAft>
              <a:buSzPts val="8000"/>
              <a:buNone/>
            </a:pPr>
            <a:r>
              <a:rPr lang="en" sz="7000"/>
              <a:t>docker images</a:t>
            </a:r>
            <a:endParaRPr sz="7000"/>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1" name="Shape 751"/>
        <p:cNvGrpSpPr/>
        <p:nvPr/>
      </p:nvGrpSpPr>
      <p:grpSpPr>
        <a:xfrm>
          <a:off x="0" y="0"/>
          <a:ext cx="0" cy="0"/>
          <a:chOff x="0" y="0"/>
          <a:chExt cx="0" cy="0"/>
        </a:xfrm>
      </p:grpSpPr>
      <p:sp>
        <p:nvSpPr>
          <p:cNvPr id="752" name="Google Shape;752;g253300b8278_0_342"/>
          <p:cNvSpPr txBox="1"/>
          <p:nvPr>
            <p:ph type="title"/>
          </p:nvPr>
        </p:nvSpPr>
        <p:spPr>
          <a:xfrm>
            <a:off x="454800" y="2409825"/>
            <a:ext cx="8425200" cy="1818900"/>
          </a:xfrm>
          <a:prstGeom prst="rect">
            <a:avLst/>
          </a:prstGeom>
          <a:noFill/>
          <a:ln>
            <a:noFill/>
          </a:ln>
        </p:spPr>
        <p:txBody>
          <a:bodyPr anchorCtr="0" anchor="ctr" bIns="0" lIns="91425" spcFirstLastPara="1" rIns="91425" wrap="square" tIns="0">
            <a:noAutofit/>
          </a:bodyPr>
          <a:lstStyle/>
          <a:p>
            <a:pPr indent="0" lvl="0" marL="0" rtl="0" algn="ctr">
              <a:lnSpc>
                <a:spcPct val="100000"/>
              </a:lnSpc>
              <a:spcBef>
                <a:spcPts val="0"/>
              </a:spcBef>
              <a:spcAft>
                <a:spcPts val="0"/>
              </a:spcAft>
              <a:buSzPts val="3600"/>
              <a:buNone/>
            </a:pPr>
            <a:r>
              <a:rPr lang="en"/>
              <a:t>Apaga uma imagem</a:t>
            </a:r>
            <a:endParaRPr/>
          </a:p>
        </p:txBody>
      </p:sp>
      <p:sp>
        <p:nvSpPr>
          <p:cNvPr id="753" name="Google Shape;753;g253300b8278_0_342"/>
          <p:cNvSpPr txBox="1"/>
          <p:nvPr>
            <p:ph idx="2" type="title"/>
          </p:nvPr>
        </p:nvSpPr>
        <p:spPr>
          <a:xfrm>
            <a:off x="454800" y="1623250"/>
            <a:ext cx="8425200" cy="1017300"/>
          </a:xfrm>
          <a:prstGeom prst="rect">
            <a:avLst/>
          </a:prstGeom>
          <a:noFill/>
          <a:ln>
            <a:noFill/>
          </a:ln>
        </p:spPr>
        <p:txBody>
          <a:bodyPr anchorCtr="0" anchor="b" bIns="0" lIns="91425" spcFirstLastPara="1" rIns="91425" wrap="square" tIns="0">
            <a:noAutofit/>
          </a:bodyPr>
          <a:lstStyle/>
          <a:p>
            <a:pPr indent="0" lvl="0" marL="0" rtl="0" algn="ctr">
              <a:lnSpc>
                <a:spcPct val="100000"/>
              </a:lnSpc>
              <a:spcBef>
                <a:spcPts val="0"/>
              </a:spcBef>
              <a:spcAft>
                <a:spcPts val="0"/>
              </a:spcAft>
              <a:buSzPts val="8000"/>
              <a:buNone/>
            </a:pPr>
            <a:r>
              <a:rPr lang="en" sz="7000"/>
              <a:t>docker rmi</a:t>
            </a:r>
            <a:endParaRPr sz="7000"/>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7" name="Shape 757"/>
        <p:cNvGrpSpPr/>
        <p:nvPr/>
      </p:nvGrpSpPr>
      <p:grpSpPr>
        <a:xfrm>
          <a:off x="0" y="0"/>
          <a:ext cx="0" cy="0"/>
          <a:chOff x="0" y="0"/>
          <a:chExt cx="0" cy="0"/>
        </a:xfrm>
      </p:grpSpPr>
      <p:sp>
        <p:nvSpPr>
          <p:cNvPr id="758" name="Google Shape;758;g20a6dd2528c_0_0"/>
          <p:cNvSpPr txBox="1"/>
          <p:nvPr>
            <p:ph idx="1" type="body"/>
          </p:nvPr>
        </p:nvSpPr>
        <p:spPr>
          <a:xfrm>
            <a:off x="4579525" y="2540600"/>
            <a:ext cx="3932700" cy="2130900"/>
          </a:xfrm>
          <a:prstGeom prst="rect">
            <a:avLst/>
          </a:prstGeom>
          <a:noFill/>
          <a:ln>
            <a:noFill/>
          </a:ln>
        </p:spPr>
        <p:txBody>
          <a:bodyPr anchorCtr="0" anchor="t" bIns="91425" lIns="91425" spcFirstLastPara="1" rIns="91425" wrap="square" tIns="91425">
            <a:noAutofit/>
          </a:bodyPr>
          <a:lstStyle/>
          <a:p>
            <a:pPr indent="0" lvl="0" marL="0" rtl="0" algn="just">
              <a:lnSpc>
                <a:spcPct val="100000"/>
              </a:lnSpc>
              <a:spcBef>
                <a:spcPts val="0"/>
              </a:spcBef>
              <a:spcAft>
                <a:spcPts val="0"/>
              </a:spcAft>
              <a:buSzPts val="1600"/>
              <a:buNone/>
            </a:pPr>
            <a:r>
              <a:rPr lang="en"/>
              <a:t>Por padrão, o Docker dá um nome aleatório para os contêineres que são criados, mas podemos dar nomes pré definidos durante a criação dos contêineres:</a:t>
            </a:r>
            <a:endParaRPr/>
          </a:p>
          <a:p>
            <a:pPr indent="0" lvl="0" marL="0" rtl="0" algn="just">
              <a:lnSpc>
                <a:spcPct val="100000"/>
              </a:lnSpc>
              <a:spcBef>
                <a:spcPts val="0"/>
              </a:spcBef>
              <a:spcAft>
                <a:spcPts val="0"/>
              </a:spcAft>
              <a:buSzPts val="1600"/>
              <a:buNone/>
            </a:pPr>
            <a:r>
              <a:t/>
            </a:r>
            <a:endParaRPr/>
          </a:p>
          <a:p>
            <a:pPr indent="0" lvl="0" marL="0" rtl="0" algn="just">
              <a:lnSpc>
                <a:spcPct val="100000"/>
              </a:lnSpc>
              <a:spcBef>
                <a:spcPts val="0"/>
              </a:spcBef>
              <a:spcAft>
                <a:spcPts val="0"/>
              </a:spcAft>
              <a:buSzPts val="1600"/>
              <a:buNone/>
            </a:pPr>
            <a:r>
              <a:rPr b="1" lang="en" sz="2000"/>
              <a:t>$ docker run --name ubuntu-c ubuntu sleep 1d</a:t>
            </a:r>
            <a:endParaRPr b="1" sz="2000"/>
          </a:p>
        </p:txBody>
      </p:sp>
      <p:sp>
        <p:nvSpPr>
          <p:cNvPr id="759" name="Google Shape;759;g20a6dd2528c_0_0"/>
          <p:cNvSpPr txBox="1"/>
          <p:nvPr>
            <p:ph type="title"/>
          </p:nvPr>
        </p:nvSpPr>
        <p:spPr>
          <a:xfrm>
            <a:off x="3205550" y="1714800"/>
            <a:ext cx="5622300" cy="6690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2800"/>
              <a:buNone/>
            </a:pPr>
            <a:r>
              <a:rPr lang="en" sz="2500"/>
              <a:t>DANDO NOMES AOS CONTÊINERES</a:t>
            </a:r>
            <a:endParaRPr sz="2500"/>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3" name="Shape 763"/>
        <p:cNvGrpSpPr/>
        <p:nvPr/>
      </p:nvGrpSpPr>
      <p:grpSpPr>
        <a:xfrm>
          <a:off x="0" y="0"/>
          <a:ext cx="0" cy="0"/>
          <a:chOff x="0" y="0"/>
          <a:chExt cx="0" cy="0"/>
        </a:xfrm>
      </p:grpSpPr>
      <p:sp>
        <p:nvSpPr>
          <p:cNvPr id="764" name="Google Shape;764;g20a6dd2528c_0_7"/>
          <p:cNvSpPr txBox="1"/>
          <p:nvPr>
            <p:ph idx="1" type="body"/>
          </p:nvPr>
        </p:nvSpPr>
        <p:spPr>
          <a:xfrm>
            <a:off x="4401425" y="1997200"/>
            <a:ext cx="4187100" cy="2551200"/>
          </a:xfrm>
          <a:prstGeom prst="rect">
            <a:avLst/>
          </a:prstGeom>
          <a:noFill/>
          <a:ln>
            <a:noFill/>
          </a:ln>
        </p:spPr>
        <p:txBody>
          <a:bodyPr anchorCtr="0" anchor="t" bIns="91425" lIns="91425" spcFirstLastPara="1" rIns="91425" wrap="square" tIns="91425">
            <a:noAutofit/>
          </a:bodyPr>
          <a:lstStyle/>
          <a:p>
            <a:pPr indent="0" lvl="0" marL="0" rtl="0" algn="just">
              <a:lnSpc>
                <a:spcPct val="100000"/>
              </a:lnSpc>
              <a:spcBef>
                <a:spcPts val="0"/>
              </a:spcBef>
              <a:spcAft>
                <a:spcPts val="0"/>
              </a:spcAft>
              <a:buSzPts val="1600"/>
              <a:buNone/>
            </a:pPr>
            <a:r>
              <a:rPr lang="en"/>
              <a:t>Vamos executar um servidor HTTP dentro de um contêiner usando o </a:t>
            </a:r>
            <a:r>
              <a:rPr b="1" lang="en"/>
              <a:t>Nginx</a:t>
            </a:r>
            <a:r>
              <a:rPr lang="en"/>
              <a:t>:</a:t>
            </a:r>
            <a:endParaRPr/>
          </a:p>
          <a:p>
            <a:pPr indent="0" lvl="0" marL="457200" rtl="0" algn="just">
              <a:lnSpc>
                <a:spcPct val="100000"/>
              </a:lnSpc>
              <a:spcBef>
                <a:spcPts val="0"/>
              </a:spcBef>
              <a:spcAft>
                <a:spcPts val="0"/>
              </a:spcAft>
              <a:buSzPts val="1600"/>
              <a:buNone/>
            </a:pPr>
            <a:r>
              <a:t/>
            </a:r>
            <a:endParaRPr/>
          </a:p>
          <a:p>
            <a:pPr indent="0" lvl="0" marL="457200" rtl="0" algn="just">
              <a:spcBef>
                <a:spcPts val="0"/>
              </a:spcBef>
              <a:spcAft>
                <a:spcPts val="0"/>
              </a:spcAft>
              <a:buSzPts val="1600"/>
              <a:buNone/>
            </a:pPr>
            <a:r>
              <a:rPr b="1" lang="en" sz="2000"/>
              <a:t>$ docker pull nginx</a:t>
            </a:r>
            <a:endParaRPr/>
          </a:p>
          <a:p>
            <a:pPr indent="0" lvl="0" marL="457200" rtl="0" algn="just">
              <a:lnSpc>
                <a:spcPct val="100000"/>
              </a:lnSpc>
              <a:spcBef>
                <a:spcPts val="0"/>
              </a:spcBef>
              <a:spcAft>
                <a:spcPts val="0"/>
              </a:spcAft>
              <a:buSzPts val="1600"/>
              <a:buNone/>
            </a:pPr>
            <a:r>
              <a:rPr b="1" lang="en" sz="2000"/>
              <a:t>$ docker run --name srvhttp nginx</a:t>
            </a:r>
            <a:endParaRPr/>
          </a:p>
          <a:p>
            <a:pPr indent="0" lvl="0" marL="0" rtl="0" algn="l">
              <a:lnSpc>
                <a:spcPct val="100000"/>
              </a:lnSpc>
              <a:spcBef>
                <a:spcPts val="0"/>
              </a:spcBef>
              <a:spcAft>
                <a:spcPts val="0"/>
              </a:spcAft>
              <a:buSzPts val="1600"/>
              <a:buNone/>
            </a:pPr>
            <a:r>
              <a:t/>
            </a:r>
            <a:endParaRPr/>
          </a:p>
          <a:p>
            <a:pPr indent="0" lvl="0" marL="0" rtl="0" algn="just">
              <a:lnSpc>
                <a:spcPct val="100000"/>
              </a:lnSpc>
              <a:spcBef>
                <a:spcPts val="0"/>
              </a:spcBef>
              <a:spcAft>
                <a:spcPts val="0"/>
              </a:spcAft>
              <a:buSzPts val="1600"/>
              <a:buNone/>
            </a:pPr>
            <a:r>
              <a:rPr lang="en"/>
              <a:t>Acesse o endereço </a:t>
            </a:r>
            <a:r>
              <a:rPr lang="en" u="sng">
                <a:solidFill>
                  <a:schemeClr val="hlink"/>
                </a:solidFill>
                <a:hlinkClick r:id="rId3"/>
              </a:rPr>
              <a:t>http://localhost</a:t>
            </a:r>
            <a:r>
              <a:rPr lang="en"/>
              <a:t> e veja a página inicial do Nginx. Ou não?</a:t>
            </a:r>
            <a:endParaRPr/>
          </a:p>
        </p:txBody>
      </p:sp>
      <p:sp>
        <p:nvSpPr>
          <p:cNvPr id="765" name="Google Shape;765;g20a6dd2528c_0_7"/>
          <p:cNvSpPr txBox="1"/>
          <p:nvPr>
            <p:ph type="title"/>
          </p:nvPr>
        </p:nvSpPr>
        <p:spPr>
          <a:xfrm>
            <a:off x="4431925" y="1323800"/>
            <a:ext cx="4187100" cy="6690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2800"/>
              <a:buNone/>
            </a:pPr>
            <a:r>
              <a:rPr lang="en"/>
              <a:t>HORA DE EXERCÍCIO</a:t>
            </a:r>
            <a:endParaRPr/>
          </a:p>
        </p:txBody>
      </p:sp>
      <p:sp>
        <p:nvSpPr>
          <p:cNvPr id="766" name="Google Shape;766;g20a6dd2528c_0_7"/>
          <p:cNvSpPr/>
          <p:nvPr/>
        </p:nvSpPr>
        <p:spPr>
          <a:xfrm>
            <a:off x="0" y="1476225"/>
            <a:ext cx="3224400" cy="27660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7" name="Google Shape;767;g20a6dd2528c_0_7"/>
          <p:cNvSpPr/>
          <p:nvPr/>
        </p:nvSpPr>
        <p:spPr>
          <a:xfrm>
            <a:off x="1849175" y="1204300"/>
            <a:ext cx="808200" cy="324000"/>
          </a:xfrm>
          <a:prstGeom prst="rect">
            <a:avLst/>
          </a:prstGeom>
          <a:solidFill>
            <a:srgbClr val="D7073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8" name="Google Shape;768;g20a6dd2528c_0_7"/>
          <p:cNvSpPr/>
          <p:nvPr/>
        </p:nvSpPr>
        <p:spPr>
          <a:xfrm>
            <a:off x="1434400" y="4195100"/>
            <a:ext cx="1160700" cy="324000"/>
          </a:xfrm>
          <a:prstGeom prst="rect">
            <a:avLst/>
          </a:prstGeom>
          <a:solidFill>
            <a:srgbClr val="4C67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69" name="Google Shape;769;g20a6dd2528c_0_7"/>
          <p:cNvPicPr preferRelativeResize="0"/>
          <p:nvPr/>
        </p:nvPicPr>
        <p:blipFill rotWithShape="1">
          <a:blip r:embed="rId4">
            <a:alphaModFix/>
          </a:blip>
          <a:srcRect b="0" l="24516" r="0" t="0"/>
          <a:stretch/>
        </p:blipFill>
        <p:spPr>
          <a:xfrm>
            <a:off x="0" y="1596176"/>
            <a:ext cx="3224400" cy="2551176"/>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3" name="Shape 773"/>
        <p:cNvGrpSpPr/>
        <p:nvPr/>
      </p:nvGrpSpPr>
      <p:grpSpPr>
        <a:xfrm>
          <a:off x="0" y="0"/>
          <a:ext cx="0" cy="0"/>
          <a:chOff x="0" y="0"/>
          <a:chExt cx="0" cy="0"/>
        </a:xfrm>
      </p:grpSpPr>
      <p:sp>
        <p:nvSpPr>
          <p:cNvPr id="774" name="Google Shape;774;g20a6dd2528c_0_17"/>
          <p:cNvSpPr txBox="1"/>
          <p:nvPr>
            <p:ph idx="1" type="body"/>
          </p:nvPr>
        </p:nvSpPr>
        <p:spPr>
          <a:xfrm>
            <a:off x="4401425" y="1997200"/>
            <a:ext cx="4187100" cy="2551200"/>
          </a:xfrm>
          <a:prstGeom prst="rect">
            <a:avLst/>
          </a:prstGeom>
          <a:noFill/>
          <a:ln>
            <a:noFill/>
          </a:ln>
        </p:spPr>
        <p:txBody>
          <a:bodyPr anchorCtr="0" anchor="t" bIns="91425" lIns="91425" spcFirstLastPara="1" rIns="91425" wrap="square" tIns="91425">
            <a:noAutofit/>
          </a:bodyPr>
          <a:lstStyle/>
          <a:p>
            <a:pPr indent="0" lvl="0" marL="0" rtl="0" algn="just">
              <a:lnSpc>
                <a:spcPct val="100000"/>
              </a:lnSpc>
              <a:spcBef>
                <a:spcPts val="0"/>
              </a:spcBef>
              <a:spcAft>
                <a:spcPts val="0"/>
              </a:spcAft>
              <a:buSzPts val="1600"/>
              <a:buNone/>
            </a:pPr>
            <a:r>
              <a:rPr lang="en"/>
              <a:t>Os contêineres expõem portas de rede mas, por padrão, essas portas só são acessíveis internamente. Para acessá-las fora do contêiner, precisamos mapear as portas expostas:</a:t>
            </a:r>
            <a:endParaRPr/>
          </a:p>
          <a:p>
            <a:pPr indent="0" lvl="0" marL="0" rtl="0" algn="l">
              <a:lnSpc>
                <a:spcPct val="100000"/>
              </a:lnSpc>
              <a:spcBef>
                <a:spcPts val="0"/>
              </a:spcBef>
              <a:spcAft>
                <a:spcPts val="0"/>
              </a:spcAft>
              <a:buSzPts val="1600"/>
              <a:buNone/>
            </a:pPr>
            <a:r>
              <a:t/>
            </a:r>
            <a:endParaRPr/>
          </a:p>
          <a:p>
            <a:pPr indent="0" lvl="0" marL="457200" rtl="0" algn="just">
              <a:spcBef>
                <a:spcPts val="0"/>
              </a:spcBef>
              <a:spcAft>
                <a:spcPts val="0"/>
              </a:spcAft>
              <a:buSzPts val="1600"/>
              <a:buNone/>
            </a:pPr>
            <a:r>
              <a:rPr b="1" lang="en" sz="2000"/>
              <a:t>$ docker run -d --name srvhttp -p 8000:80 nginx</a:t>
            </a:r>
            <a:endParaRPr/>
          </a:p>
        </p:txBody>
      </p:sp>
      <p:sp>
        <p:nvSpPr>
          <p:cNvPr id="775" name="Google Shape;775;g20a6dd2528c_0_17"/>
          <p:cNvSpPr txBox="1"/>
          <p:nvPr>
            <p:ph type="title"/>
          </p:nvPr>
        </p:nvSpPr>
        <p:spPr>
          <a:xfrm>
            <a:off x="3567725" y="1323800"/>
            <a:ext cx="5051400" cy="6690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2800"/>
              <a:buNone/>
            </a:pPr>
            <a:r>
              <a:rPr lang="en"/>
              <a:t>MAPEAMENTO DE PORTAS</a:t>
            </a:r>
            <a:endParaRPr/>
          </a:p>
        </p:txBody>
      </p:sp>
      <p:sp>
        <p:nvSpPr>
          <p:cNvPr id="776" name="Google Shape;776;g20a6dd2528c_0_17"/>
          <p:cNvSpPr/>
          <p:nvPr/>
        </p:nvSpPr>
        <p:spPr>
          <a:xfrm>
            <a:off x="0" y="1476225"/>
            <a:ext cx="3224400" cy="27660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7" name="Google Shape;777;g20a6dd2528c_0_17"/>
          <p:cNvSpPr/>
          <p:nvPr/>
        </p:nvSpPr>
        <p:spPr>
          <a:xfrm>
            <a:off x="1849175" y="1204300"/>
            <a:ext cx="808200" cy="324000"/>
          </a:xfrm>
          <a:prstGeom prst="rect">
            <a:avLst/>
          </a:prstGeom>
          <a:solidFill>
            <a:srgbClr val="D7073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8" name="Google Shape;778;g20a6dd2528c_0_17"/>
          <p:cNvSpPr/>
          <p:nvPr/>
        </p:nvSpPr>
        <p:spPr>
          <a:xfrm>
            <a:off x="1434400" y="4195100"/>
            <a:ext cx="1160700" cy="324000"/>
          </a:xfrm>
          <a:prstGeom prst="rect">
            <a:avLst/>
          </a:prstGeom>
          <a:solidFill>
            <a:srgbClr val="4C67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79" name="Google Shape;779;g20a6dd2528c_0_17"/>
          <p:cNvPicPr preferRelativeResize="0"/>
          <p:nvPr/>
        </p:nvPicPr>
        <p:blipFill rotWithShape="1">
          <a:blip r:embed="rId3">
            <a:alphaModFix/>
          </a:blip>
          <a:srcRect b="0" l="16597" r="12955" t="0"/>
          <a:stretch/>
        </p:blipFill>
        <p:spPr>
          <a:xfrm>
            <a:off x="0" y="1574448"/>
            <a:ext cx="3224400" cy="257451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3" name="Shape 783"/>
        <p:cNvGrpSpPr/>
        <p:nvPr/>
      </p:nvGrpSpPr>
      <p:grpSpPr>
        <a:xfrm>
          <a:off x="0" y="0"/>
          <a:ext cx="0" cy="0"/>
          <a:chOff x="0" y="0"/>
          <a:chExt cx="0" cy="0"/>
        </a:xfrm>
      </p:grpSpPr>
      <p:sp>
        <p:nvSpPr>
          <p:cNvPr id="784" name="Google Shape;784;g20a6dd2528c_0_35"/>
          <p:cNvSpPr txBox="1"/>
          <p:nvPr>
            <p:ph type="title"/>
          </p:nvPr>
        </p:nvSpPr>
        <p:spPr>
          <a:xfrm>
            <a:off x="1278050" y="343200"/>
            <a:ext cx="6588000" cy="669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
              <a:t>PÁGINA INICIAL DO NGINX</a:t>
            </a:r>
            <a:endParaRPr/>
          </a:p>
        </p:txBody>
      </p:sp>
      <p:pic>
        <p:nvPicPr>
          <p:cNvPr id="785" name="Google Shape;785;g20a6dd2528c_0_35"/>
          <p:cNvPicPr preferRelativeResize="0"/>
          <p:nvPr/>
        </p:nvPicPr>
        <p:blipFill rotWithShape="1">
          <a:blip r:embed="rId3">
            <a:alphaModFix/>
          </a:blip>
          <a:srcRect b="0" l="6504" r="7348" t="0"/>
          <a:stretch/>
        </p:blipFill>
        <p:spPr>
          <a:xfrm>
            <a:off x="809800" y="1164600"/>
            <a:ext cx="7524400" cy="3438525"/>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9" name="Shape 789"/>
        <p:cNvGrpSpPr/>
        <p:nvPr/>
      </p:nvGrpSpPr>
      <p:grpSpPr>
        <a:xfrm>
          <a:off x="0" y="0"/>
          <a:ext cx="0" cy="0"/>
          <a:chOff x="0" y="0"/>
          <a:chExt cx="0" cy="0"/>
        </a:xfrm>
      </p:grpSpPr>
      <p:sp>
        <p:nvSpPr>
          <p:cNvPr id="790" name="Google Shape;790;g254cbac743d_0_0"/>
          <p:cNvSpPr txBox="1"/>
          <p:nvPr>
            <p:ph idx="1" type="body"/>
          </p:nvPr>
        </p:nvSpPr>
        <p:spPr>
          <a:xfrm>
            <a:off x="4401425" y="1997200"/>
            <a:ext cx="4187100" cy="25512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SzPts val="1600"/>
              <a:buNone/>
            </a:pPr>
            <a:r>
              <a:rPr lang="en"/>
              <a:t>Ao baixar imagens do Docker em uma quantidade muito grande, pode ocorrer de você ser impedido de baixar novas imagens. Isso se dá pelo fato de termos um limite diário de vezes em que podemos baixar imagens, que pode ser atingido rapidamente quando se tem muitas máquinas realizando esta operação na mesma rede (laboratórios, escritórios etc).</a:t>
            </a:r>
            <a:endParaRPr/>
          </a:p>
        </p:txBody>
      </p:sp>
      <p:sp>
        <p:nvSpPr>
          <p:cNvPr id="791" name="Google Shape;791;g254cbac743d_0_0"/>
          <p:cNvSpPr txBox="1"/>
          <p:nvPr>
            <p:ph type="title"/>
          </p:nvPr>
        </p:nvSpPr>
        <p:spPr>
          <a:xfrm>
            <a:off x="3567725" y="1323800"/>
            <a:ext cx="5051400" cy="6690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2800"/>
              <a:buNone/>
            </a:pPr>
            <a:r>
              <a:rPr lang="en"/>
              <a:t>ATENÇÃO!</a:t>
            </a:r>
            <a:endParaRPr/>
          </a:p>
        </p:txBody>
      </p:sp>
      <p:sp>
        <p:nvSpPr>
          <p:cNvPr id="792" name="Google Shape;792;g254cbac743d_0_0"/>
          <p:cNvSpPr/>
          <p:nvPr/>
        </p:nvSpPr>
        <p:spPr>
          <a:xfrm>
            <a:off x="0" y="1476225"/>
            <a:ext cx="3224400" cy="27660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3" name="Google Shape;793;g254cbac743d_0_0"/>
          <p:cNvSpPr/>
          <p:nvPr/>
        </p:nvSpPr>
        <p:spPr>
          <a:xfrm>
            <a:off x="1849175" y="1204300"/>
            <a:ext cx="808200" cy="324000"/>
          </a:xfrm>
          <a:prstGeom prst="rect">
            <a:avLst/>
          </a:prstGeom>
          <a:solidFill>
            <a:srgbClr val="D7073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4" name="Google Shape;794;g254cbac743d_0_0"/>
          <p:cNvSpPr/>
          <p:nvPr/>
        </p:nvSpPr>
        <p:spPr>
          <a:xfrm>
            <a:off x="1434400" y="4195100"/>
            <a:ext cx="1160700" cy="324000"/>
          </a:xfrm>
          <a:prstGeom prst="rect">
            <a:avLst/>
          </a:prstGeom>
          <a:solidFill>
            <a:srgbClr val="4C67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95" name="Google Shape;795;g254cbac743d_0_0"/>
          <p:cNvPicPr preferRelativeResize="0"/>
          <p:nvPr/>
        </p:nvPicPr>
        <p:blipFill rotWithShape="1">
          <a:blip r:embed="rId3">
            <a:alphaModFix/>
          </a:blip>
          <a:srcRect b="0" l="21117" r="14441" t="0"/>
          <a:stretch/>
        </p:blipFill>
        <p:spPr>
          <a:xfrm>
            <a:off x="0" y="1575825"/>
            <a:ext cx="3224400" cy="257175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9" name="Shape 799"/>
        <p:cNvGrpSpPr/>
        <p:nvPr/>
      </p:nvGrpSpPr>
      <p:grpSpPr>
        <a:xfrm>
          <a:off x="0" y="0"/>
          <a:ext cx="0" cy="0"/>
          <a:chOff x="0" y="0"/>
          <a:chExt cx="0" cy="0"/>
        </a:xfrm>
      </p:grpSpPr>
      <p:sp>
        <p:nvSpPr>
          <p:cNvPr id="800" name="Google Shape;800;g254cbac743d_0_10"/>
          <p:cNvSpPr txBox="1"/>
          <p:nvPr>
            <p:ph type="title"/>
          </p:nvPr>
        </p:nvSpPr>
        <p:spPr>
          <a:xfrm>
            <a:off x="1278050" y="343200"/>
            <a:ext cx="6588000" cy="669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
              <a:t>ERRO OCORRIDO</a:t>
            </a:r>
            <a:endParaRPr/>
          </a:p>
        </p:txBody>
      </p:sp>
      <p:pic>
        <p:nvPicPr>
          <p:cNvPr id="801" name="Google Shape;801;g254cbac743d_0_10"/>
          <p:cNvPicPr preferRelativeResize="0"/>
          <p:nvPr/>
        </p:nvPicPr>
        <p:blipFill>
          <a:blip r:embed="rId3">
            <a:alphaModFix/>
          </a:blip>
          <a:stretch>
            <a:fillRect/>
          </a:stretch>
        </p:blipFill>
        <p:spPr>
          <a:xfrm>
            <a:off x="152401" y="1621800"/>
            <a:ext cx="8839197" cy="2296572"/>
          </a:xfrm>
          <a:prstGeom prst="rect">
            <a:avLst/>
          </a:prstGeom>
          <a:noFill/>
          <a:ln>
            <a:noFill/>
          </a:ln>
        </p:spPr>
      </p:pic>
      <p:sp>
        <p:nvSpPr>
          <p:cNvPr id="802" name="Google Shape;802;g254cbac743d_0_10"/>
          <p:cNvSpPr/>
          <p:nvPr/>
        </p:nvSpPr>
        <p:spPr>
          <a:xfrm>
            <a:off x="551450" y="2715450"/>
            <a:ext cx="8397000" cy="894000"/>
          </a:xfrm>
          <a:prstGeom prst="rect">
            <a:avLst/>
          </a:prstGeom>
          <a:noFill/>
          <a:ln cap="flat" cmpd="sng" w="381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sp>
        <p:nvSpPr>
          <p:cNvPr id="382" name="Google Shape;382;g253300b8278_0_9"/>
          <p:cNvSpPr txBox="1"/>
          <p:nvPr>
            <p:ph idx="1" type="body"/>
          </p:nvPr>
        </p:nvSpPr>
        <p:spPr>
          <a:xfrm>
            <a:off x="4579525" y="2540600"/>
            <a:ext cx="3932700" cy="2130900"/>
          </a:xfrm>
          <a:prstGeom prst="rect">
            <a:avLst/>
          </a:prstGeom>
          <a:noFill/>
          <a:ln>
            <a:noFill/>
          </a:ln>
        </p:spPr>
        <p:txBody>
          <a:bodyPr anchorCtr="0" anchor="t" bIns="91425" lIns="91425" spcFirstLastPara="1" rIns="91425" wrap="square" tIns="91425">
            <a:noAutofit/>
          </a:bodyPr>
          <a:lstStyle/>
          <a:p>
            <a:pPr indent="0" lvl="0" marL="0" rtl="0" algn="just">
              <a:lnSpc>
                <a:spcPct val="100000"/>
              </a:lnSpc>
              <a:spcBef>
                <a:spcPts val="0"/>
              </a:spcBef>
              <a:spcAft>
                <a:spcPts val="0"/>
              </a:spcAft>
              <a:buSzPts val="1600"/>
              <a:buNone/>
            </a:pPr>
            <a:r>
              <a:rPr lang="en"/>
              <a:t>Há alguns anos, as empresas implantavam seus sistemas de informação em servidores físicos, presentes na própria sede da empresa. Esse tipo de implantação (on-premise) exigia das empresas profissionais especializados em infraestrutura para gerenciar esses servidores.</a:t>
            </a:r>
            <a:endParaRPr/>
          </a:p>
        </p:txBody>
      </p:sp>
      <p:sp>
        <p:nvSpPr>
          <p:cNvPr id="383" name="Google Shape;383;g253300b8278_0_9"/>
          <p:cNvSpPr txBox="1"/>
          <p:nvPr>
            <p:ph type="title"/>
          </p:nvPr>
        </p:nvSpPr>
        <p:spPr>
          <a:xfrm>
            <a:off x="3205550" y="1714800"/>
            <a:ext cx="5337300" cy="6690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2800"/>
              <a:buNone/>
            </a:pPr>
            <a:r>
              <a:rPr lang="en" sz="2500"/>
              <a:t>COMO FAZIAM OS POVOS DA MESOPOTÂMIA?</a:t>
            </a:r>
            <a:endParaRPr sz="2500"/>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6" name="Shape 806"/>
        <p:cNvGrpSpPr/>
        <p:nvPr/>
      </p:nvGrpSpPr>
      <p:grpSpPr>
        <a:xfrm>
          <a:off x="0" y="0"/>
          <a:ext cx="0" cy="0"/>
          <a:chOff x="0" y="0"/>
          <a:chExt cx="0" cy="0"/>
        </a:xfrm>
      </p:grpSpPr>
      <p:sp>
        <p:nvSpPr>
          <p:cNvPr id="807" name="Google Shape;807;g254cbac743d_0_20"/>
          <p:cNvSpPr txBox="1"/>
          <p:nvPr>
            <p:ph idx="1" type="body"/>
          </p:nvPr>
        </p:nvSpPr>
        <p:spPr>
          <a:xfrm>
            <a:off x="4579525" y="2540600"/>
            <a:ext cx="3932700" cy="2130900"/>
          </a:xfrm>
          <a:prstGeom prst="rect">
            <a:avLst/>
          </a:prstGeom>
          <a:noFill/>
          <a:ln>
            <a:noFill/>
          </a:ln>
        </p:spPr>
        <p:txBody>
          <a:bodyPr anchorCtr="0" anchor="t" bIns="91425" lIns="91425" spcFirstLastPara="1" rIns="91425" wrap="square" tIns="91425">
            <a:noAutofit/>
          </a:bodyPr>
          <a:lstStyle/>
          <a:p>
            <a:pPr indent="0" lvl="0" marL="0" rtl="0" algn="just">
              <a:lnSpc>
                <a:spcPct val="100000"/>
              </a:lnSpc>
              <a:spcBef>
                <a:spcPts val="0"/>
              </a:spcBef>
              <a:spcAft>
                <a:spcPts val="0"/>
              </a:spcAft>
              <a:buSzPts val="1600"/>
              <a:buNone/>
            </a:pPr>
            <a:r>
              <a:rPr lang="en"/>
              <a:t>O próprio texto do erro sugere que seja criado um perfil no Docker Hub, e que suas credenciais sejam autenticadas na interface CLI do Docker.</a:t>
            </a:r>
            <a:endParaRPr/>
          </a:p>
          <a:p>
            <a:pPr indent="0" lvl="0" marL="0" rtl="0" algn="just">
              <a:lnSpc>
                <a:spcPct val="100000"/>
              </a:lnSpc>
              <a:spcBef>
                <a:spcPts val="0"/>
              </a:spcBef>
              <a:spcAft>
                <a:spcPts val="0"/>
              </a:spcAft>
              <a:buSzPts val="1600"/>
              <a:buNone/>
            </a:pPr>
            <a:r>
              <a:t/>
            </a:r>
            <a:endParaRPr/>
          </a:p>
          <a:p>
            <a:pPr indent="0" lvl="0" marL="0" rtl="0" algn="just">
              <a:lnSpc>
                <a:spcPct val="100000"/>
              </a:lnSpc>
              <a:spcBef>
                <a:spcPts val="0"/>
              </a:spcBef>
              <a:spcAft>
                <a:spcPts val="0"/>
              </a:spcAft>
              <a:buSzPts val="1600"/>
              <a:buNone/>
            </a:pPr>
            <a:r>
              <a:rPr lang="en"/>
              <a:t>É possível criar uma conta gratuita no Docker Hub.</a:t>
            </a:r>
            <a:endParaRPr/>
          </a:p>
        </p:txBody>
      </p:sp>
      <p:sp>
        <p:nvSpPr>
          <p:cNvPr id="808" name="Google Shape;808;g254cbac743d_0_20"/>
          <p:cNvSpPr txBox="1"/>
          <p:nvPr>
            <p:ph type="title"/>
          </p:nvPr>
        </p:nvSpPr>
        <p:spPr>
          <a:xfrm>
            <a:off x="3205550" y="1714800"/>
            <a:ext cx="5622300" cy="6690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2800"/>
              <a:buNone/>
            </a:pPr>
            <a:r>
              <a:rPr lang="en" sz="2500"/>
              <a:t>COMO RESOLVER?</a:t>
            </a:r>
            <a:endParaRPr sz="2500"/>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2" name="Shape 812"/>
        <p:cNvGrpSpPr/>
        <p:nvPr/>
      </p:nvGrpSpPr>
      <p:grpSpPr>
        <a:xfrm>
          <a:off x="0" y="0"/>
          <a:ext cx="0" cy="0"/>
          <a:chOff x="0" y="0"/>
          <a:chExt cx="0" cy="0"/>
        </a:xfrm>
      </p:grpSpPr>
      <p:sp>
        <p:nvSpPr>
          <p:cNvPr id="813" name="Google Shape;813;g254cbac743d_0_25"/>
          <p:cNvSpPr txBox="1"/>
          <p:nvPr>
            <p:ph type="title"/>
          </p:nvPr>
        </p:nvSpPr>
        <p:spPr>
          <a:xfrm>
            <a:off x="1278050" y="343200"/>
            <a:ext cx="6588000" cy="669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
              <a:t>CRIAÇÃO DA CONTA</a:t>
            </a:r>
            <a:endParaRPr/>
          </a:p>
        </p:txBody>
      </p:sp>
      <p:pic>
        <p:nvPicPr>
          <p:cNvPr id="814" name="Google Shape;814;g254cbac743d_0_25"/>
          <p:cNvPicPr preferRelativeResize="0"/>
          <p:nvPr/>
        </p:nvPicPr>
        <p:blipFill>
          <a:blip r:embed="rId3">
            <a:alphaModFix/>
          </a:blip>
          <a:stretch>
            <a:fillRect/>
          </a:stretch>
        </p:blipFill>
        <p:spPr>
          <a:xfrm>
            <a:off x="634766" y="1012200"/>
            <a:ext cx="7874467" cy="3826499"/>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8" name="Shape 818"/>
        <p:cNvGrpSpPr/>
        <p:nvPr/>
      </p:nvGrpSpPr>
      <p:grpSpPr>
        <a:xfrm>
          <a:off x="0" y="0"/>
          <a:ext cx="0" cy="0"/>
          <a:chOff x="0" y="0"/>
          <a:chExt cx="0" cy="0"/>
        </a:xfrm>
      </p:grpSpPr>
      <p:sp>
        <p:nvSpPr>
          <p:cNvPr id="819" name="Google Shape;819;g254cbac743d_0_37"/>
          <p:cNvSpPr txBox="1"/>
          <p:nvPr>
            <p:ph type="title"/>
          </p:nvPr>
        </p:nvSpPr>
        <p:spPr>
          <a:xfrm>
            <a:off x="1278050" y="343200"/>
            <a:ext cx="6588000" cy="669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
              <a:t>LOGIN</a:t>
            </a:r>
            <a:endParaRPr/>
          </a:p>
        </p:txBody>
      </p:sp>
      <p:pic>
        <p:nvPicPr>
          <p:cNvPr id="820" name="Google Shape;820;g254cbac743d_0_37"/>
          <p:cNvPicPr preferRelativeResize="0"/>
          <p:nvPr/>
        </p:nvPicPr>
        <p:blipFill>
          <a:blip r:embed="rId3">
            <a:alphaModFix/>
          </a:blip>
          <a:stretch>
            <a:fillRect/>
          </a:stretch>
        </p:blipFill>
        <p:spPr>
          <a:xfrm>
            <a:off x="705221" y="1012200"/>
            <a:ext cx="7733558" cy="382650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4" name="Shape 824"/>
        <p:cNvGrpSpPr/>
        <p:nvPr/>
      </p:nvGrpSpPr>
      <p:grpSpPr>
        <a:xfrm>
          <a:off x="0" y="0"/>
          <a:ext cx="0" cy="0"/>
          <a:chOff x="0" y="0"/>
          <a:chExt cx="0" cy="0"/>
        </a:xfrm>
      </p:grpSpPr>
      <p:sp>
        <p:nvSpPr>
          <p:cNvPr id="825" name="Google Shape;825;g254cbac743d_0_43"/>
          <p:cNvSpPr txBox="1"/>
          <p:nvPr>
            <p:ph type="title"/>
          </p:nvPr>
        </p:nvSpPr>
        <p:spPr>
          <a:xfrm>
            <a:off x="1278050" y="343200"/>
            <a:ext cx="6588000" cy="669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
              <a:t>LOGIN</a:t>
            </a:r>
            <a:endParaRPr/>
          </a:p>
        </p:txBody>
      </p:sp>
      <p:pic>
        <p:nvPicPr>
          <p:cNvPr id="826" name="Google Shape;826;g254cbac743d_0_43"/>
          <p:cNvPicPr preferRelativeResize="0"/>
          <p:nvPr/>
        </p:nvPicPr>
        <p:blipFill>
          <a:blip r:embed="rId3">
            <a:alphaModFix/>
          </a:blip>
          <a:stretch>
            <a:fillRect/>
          </a:stretch>
        </p:blipFill>
        <p:spPr>
          <a:xfrm>
            <a:off x="705221" y="1012200"/>
            <a:ext cx="7733558" cy="382650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0" name="Shape 830"/>
        <p:cNvGrpSpPr/>
        <p:nvPr/>
      </p:nvGrpSpPr>
      <p:grpSpPr>
        <a:xfrm>
          <a:off x="0" y="0"/>
          <a:ext cx="0" cy="0"/>
          <a:chOff x="0" y="0"/>
          <a:chExt cx="0" cy="0"/>
        </a:xfrm>
      </p:grpSpPr>
      <p:sp>
        <p:nvSpPr>
          <p:cNvPr id="831" name="Google Shape;831;g254cbac743d_0_69"/>
          <p:cNvSpPr txBox="1"/>
          <p:nvPr>
            <p:ph idx="1" type="body"/>
          </p:nvPr>
        </p:nvSpPr>
        <p:spPr>
          <a:xfrm>
            <a:off x="4579525" y="2540600"/>
            <a:ext cx="3932700" cy="2130900"/>
          </a:xfrm>
          <a:prstGeom prst="rect">
            <a:avLst/>
          </a:prstGeom>
          <a:noFill/>
          <a:ln>
            <a:noFill/>
          </a:ln>
        </p:spPr>
        <p:txBody>
          <a:bodyPr anchorCtr="0" anchor="t" bIns="91425" lIns="91425" spcFirstLastPara="1" rIns="91425" wrap="square" tIns="91425">
            <a:noAutofit/>
          </a:bodyPr>
          <a:lstStyle/>
          <a:p>
            <a:pPr indent="0" lvl="0" marL="0" rtl="0" algn="just">
              <a:lnSpc>
                <a:spcPct val="100000"/>
              </a:lnSpc>
              <a:spcBef>
                <a:spcPts val="0"/>
              </a:spcBef>
              <a:spcAft>
                <a:spcPts val="0"/>
              </a:spcAft>
              <a:buSzPts val="1600"/>
              <a:buNone/>
            </a:pPr>
            <a:r>
              <a:rPr lang="en"/>
              <a:t>Será sugerido contratar um plano pago para o perfil criado, mas podemos continuar na versão gratuita.</a:t>
            </a:r>
            <a:endParaRPr/>
          </a:p>
          <a:p>
            <a:pPr indent="0" lvl="0" marL="0" rtl="0" algn="just">
              <a:lnSpc>
                <a:spcPct val="100000"/>
              </a:lnSpc>
              <a:spcBef>
                <a:spcPts val="0"/>
              </a:spcBef>
              <a:spcAft>
                <a:spcPts val="0"/>
              </a:spcAft>
              <a:buSzPts val="1600"/>
              <a:buNone/>
            </a:pPr>
            <a:r>
              <a:t/>
            </a:r>
            <a:endParaRPr/>
          </a:p>
          <a:p>
            <a:pPr indent="0" lvl="0" marL="0" rtl="0" algn="just">
              <a:lnSpc>
                <a:spcPct val="100000"/>
              </a:lnSpc>
              <a:spcBef>
                <a:spcPts val="0"/>
              </a:spcBef>
              <a:spcAft>
                <a:spcPts val="0"/>
              </a:spcAft>
              <a:buSzPts val="1600"/>
              <a:buNone/>
            </a:pPr>
            <a:r>
              <a:rPr lang="en"/>
              <a:t>Ainda teremos um limite de utilização das imagens, mas estará diretamente associado ao nosso perfil.</a:t>
            </a:r>
            <a:endParaRPr/>
          </a:p>
        </p:txBody>
      </p:sp>
      <p:sp>
        <p:nvSpPr>
          <p:cNvPr id="832" name="Google Shape;832;g254cbac743d_0_69"/>
          <p:cNvSpPr txBox="1"/>
          <p:nvPr>
            <p:ph type="title"/>
          </p:nvPr>
        </p:nvSpPr>
        <p:spPr>
          <a:xfrm>
            <a:off x="3205550" y="1714800"/>
            <a:ext cx="5622300" cy="6690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2800"/>
              <a:buNone/>
            </a:pPr>
            <a:r>
              <a:rPr lang="en" sz="2500"/>
              <a:t>CRIAÇÃO DA CONTA</a:t>
            </a:r>
            <a:endParaRPr sz="2500"/>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6" name="Shape 836"/>
        <p:cNvGrpSpPr/>
        <p:nvPr/>
      </p:nvGrpSpPr>
      <p:grpSpPr>
        <a:xfrm>
          <a:off x="0" y="0"/>
          <a:ext cx="0" cy="0"/>
          <a:chOff x="0" y="0"/>
          <a:chExt cx="0" cy="0"/>
        </a:xfrm>
      </p:grpSpPr>
      <p:sp>
        <p:nvSpPr>
          <p:cNvPr id="837" name="Google Shape;837;g254cbac743d_0_49"/>
          <p:cNvSpPr txBox="1"/>
          <p:nvPr>
            <p:ph type="title"/>
          </p:nvPr>
        </p:nvSpPr>
        <p:spPr>
          <a:xfrm>
            <a:off x="1278050" y="343200"/>
            <a:ext cx="6588000" cy="669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
              <a:t>ESCOLHA DO PLANO</a:t>
            </a:r>
            <a:endParaRPr/>
          </a:p>
        </p:txBody>
      </p:sp>
      <p:pic>
        <p:nvPicPr>
          <p:cNvPr id="838" name="Google Shape;838;g254cbac743d_0_49"/>
          <p:cNvPicPr preferRelativeResize="0"/>
          <p:nvPr/>
        </p:nvPicPr>
        <p:blipFill>
          <a:blip r:embed="rId3">
            <a:alphaModFix/>
          </a:blip>
          <a:stretch>
            <a:fillRect/>
          </a:stretch>
        </p:blipFill>
        <p:spPr>
          <a:xfrm>
            <a:off x="725465" y="1012200"/>
            <a:ext cx="7693070" cy="3826501"/>
          </a:xfrm>
          <a:prstGeom prst="rect">
            <a:avLst/>
          </a:prstGeom>
          <a:noFill/>
          <a:ln>
            <a:noFill/>
          </a:ln>
        </p:spPr>
      </p:pic>
      <p:sp>
        <p:nvSpPr>
          <p:cNvPr id="839" name="Google Shape;839;g254cbac743d_0_49"/>
          <p:cNvSpPr/>
          <p:nvPr/>
        </p:nvSpPr>
        <p:spPr>
          <a:xfrm>
            <a:off x="904400" y="4438825"/>
            <a:ext cx="1598100" cy="399600"/>
          </a:xfrm>
          <a:prstGeom prst="rect">
            <a:avLst/>
          </a:prstGeom>
          <a:noFill/>
          <a:ln cap="flat" cmpd="sng" w="381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3" name="Shape 843"/>
        <p:cNvGrpSpPr/>
        <p:nvPr/>
      </p:nvGrpSpPr>
      <p:grpSpPr>
        <a:xfrm>
          <a:off x="0" y="0"/>
          <a:ext cx="0" cy="0"/>
          <a:chOff x="0" y="0"/>
          <a:chExt cx="0" cy="0"/>
        </a:xfrm>
      </p:grpSpPr>
      <p:sp>
        <p:nvSpPr>
          <p:cNvPr id="844" name="Google Shape;844;g254cbac743d_0_74"/>
          <p:cNvSpPr txBox="1"/>
          <p:nvPr>
            <p:ph idx="1" type="body"/>
          </p:nvPr>
        </p:nvSpPr>
        <p:spPr>
          <a:xfrm>
            <a:off x="4579525" y="2540600"/>
            <a:ext cx="3932700" cy="2130900"/>
          </a:xfrm>
          <a:prstGeom prst="rect">
            <a:avLst/>
          </a:prstGeom>
          <a:noFill/>
          <a:ln>
            <a:noFill/>
          </a:ln>
        </p:spPr>
        <p:txBody>
          <a:bodyPr anchorCtr="0" anchor="t" bIns="91425" lIns="91425" spcFirstLastPara="1" rIns="91425" wrap="square" tIns="91425">
            <a:noAutofit/>
          </a:bodyPr>
          <a:lstStyle/>
          <a:p>
            <a:pPr indent="0" lvl="0" marL="0" rtl="0" algn="just">
              <a:lnSpc>
                <a:spcPct val="100000"/>
              </a:lnSpc>
              <a:spcBef>
                <a:spcPts val="0"/>
              </a:spcBef>
              <a:spcAft>
                <a:spcPts val="0"/>
              </a:spcAft>
              <a:buSzPts val="1600"/>
              <a:buNone/>
            </a:pPr>
            <a:r>
              <a:rPr lang="en"/>
              <a:t>Vai ser enviado para o e-mail cadastrado um link de verificação da conta criada.</a:t>
            </a:r>
            <a:endParaRPr/>
          </a:p>
          <a:p>
            <a:pPr indent="0" lvl="0" marL="0" rtl="0" algn="just">
              <a:lnSpc>
                <a:spcPct val="100000"/>
              </a:lnSpc>
              <a:spcBef>
                <a:spcPts val="0"/>
              </a:spcBef>
              <a:spcAft>
                <a:spcPts val="0"/>
              </a:spcAft>
              <a:buSzPts val="1600"/>
              <a:buNone/>
            </a:pPr>
            <a:r>
              <a:t/>
            </a:r>
            <a:endParaRPr/>
          </a:p>
          <a:p>
            <a:pPr indent="0" lvl="0" marL="0" rtl="0" algn="just">
              <a:lnSpc>
                <a:spcPct val="100000"/>
              </a:lnSpc>
              <a:spcBef>
                <a:spcPts val="0"/>
              </a:spcBef>
              <a:spcAft>
                <a:spcPts val="0"/>
              </a:spcAft>
              <a:buSzPts val="1600"/>
              <a:buNone/>
            </a:pPr>
            <a:r>
              <a:rPr lang="en"/>
              <a:t>Após a verificação, temos nossa conta no Docker Hub criada e habilitada.</a:t>
            </a:r>
            <a:endParaRPr/>
          </a:p>
        </p:txBody>
      </p:sp>
      <p:sp>
        <p:nvSpPr>
          <p:cNvPr id="845" name="Google Shape;845;g254cbac743d_0_74"/>
          <p:cNvSpPr txBox="1"/>
          <p:nvPr>
            <p:ph type="title"/>
          </p:nvPr>
        </p:nvSpPr>
        <p:spPr>
          <a:xfrm>
            <a:off x="3205550" y="1714800"/>
            <a:ext cx="5622300" cy="6690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2800"/>
              <a:buNone/>
            </a:pPr>
            <a:r>
              <a:rPr lang="en" sz="2500"/>
              <a:t>CRIAÇÃO DA CONTA</a:t>
            </a:r>
            <a:endParaRPr sz="2500"/>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9" name="Shape 849"/>
        <p:cNvGrpSpPr/>
        <p:nvPr/>
      </p:nvGrpSpPr>
      <p:grpSpPr>
        <a:xfrm>
          <a:off x="0" y="0"/>
          <a:ext cx="0" cy="0"/>
          <a:chOff x="0" y="0"/>
          <a:chExt cx="0" cy="0"/>
        </a:xfrm>
      </p:grpSpPr>
      <p:sp>
        <p:nvSpPr>
          <p:cNvPr id="850" name="Google Shape;850;g254cbac743d_0_56"/>
          <p:cNvSpPr txBox="1"/>
          <p:nvPr>
            <p:ph type="title"/>
          </p:nvPr>
        </p:nvSpPr>
        <p:spPr>
          <a:xfrm>
            <a:off x="1278050" y="343200"/>
            <a:ext cx="6588000" cy="669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
              <a:t>VERIFICAÇÃO DA CONTA</a:t>
            </a:r>
            <a:endParaRPr/>
          </a:p>
        </p:txBody>
      </p:sp>
      <p:pic>
        <p:nvPicPr>
          <p:cNvPr id="851" name="Google Shape;851;g254cbac743d_0_56"/>
          <p:cNvPicPr preferRelativeResize="0"/>
          <p:nvPr/>
        </p:nvPicPr>
        <p:blipFill>
          <a:blip r:embed="rId3">
            <a:alphaModFix/>
          </a:blip>
          <a:stretch>
            <a:fillRect/>
          </a:stretch>
        </p:blipFill>
        <p:spPr>
          <a:xfrm>
            <a:off x="849475" y="1012200"/>
            <a:ext cx="7445050" cy="3707024"/>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5" name="Shape 855"/>
        <p:cNvGrpSpPr/>
        <p:nvPr/>
      </p:nvGrpSpPr>
      <p:grpSpPr>
        <a:xfrm>
          <a:off x="0" y="0"/>
          <a:ext cx="0" cy="0"/>
          <a:chOff x="0" y="0"/>
          <a:chExt cx="0" cy="0"/>
        </a:xfrm>
      </p:grpSpPr>
      <p:sp>
        <p:nvSpPr>
          <p:cNvPr id="856" name="Google Shape;856;g254cbac743d_0_63"/>
          <p:cNvSpPr txBox="1"/>
          <p:nvPr>
            <p:ph type="title"/>
          </p:nvPr>
        </p:nvSpPr>
        <p:spPr>
          <a:xfrm>
            <a:off x="1278050" y="343200"/>
            <a:ext cx="6588000" cy="669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
              <a:t>CONTA VERIFICADA</a:t>
            </a:r>
            <a:endParaRPr/>
          </a:p>
        </p:txBody>
      </p:sp>
      <p:pic>
        <p:nvPicPr>
          <p:cNvPr id="857" name="Google Shape;857;g254cbac743d_0_63"/>
          <p:cNvPicPr preferRelativeResize="0"/>
          <p:nvPr/>
        </p:nvPicPr>
        <p:blipFill>
          <a:blip r:embed="rId3">
            <a:alphaModFix/>
          </a:blip>
          <a:stretch>
            <a:fillRect/>
          </a:stretch>
        </p:blipFill>
        <p:spPr>
          <a:xfrm>
            <a:off x="729490" y="1012200"/>
            <a:ext cx="7685021" cy="3826500"/>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1" name="Shape 861"/>
        <p:cNvGrpSpPr/>
        <p:nvPr/>
      </p:nvGrpSpPr>
      <p:grpSpPr>
        <a:xfrm>
          <a:off x="0" y="0"/>
          <a:ext cx="0" cy="0"/>
          <a:chOff x="0" y="0"/>
          <a:chExt cx="0" cy="0"/>
        </a:xfrm>
      </p:grpSpPr>
      <p:sp>
        <p:nvSpPr>
          <p:cNvPr id="862" name="Google Shape;862;g254cbac743d_0_32"/>
          <p:cNvSpPr txBox="1"/>
          <p:nvPr>
            <p:ph idx="1" type="body"/>
          </p:nvPr>
        </p:nvSpPr>
        <p:spPr>
          <a:xfrm>
            <a:off x="4579525" y="2540600"/>
            <a:ext cx="3932700" cy="2331000"/>
          </a:xfrm>
          <a:prstGeom prst="rect">
            <a:avLst/>
          </a:prstGeom>
          <a:noFill/>
          <a:ln>
            <a:noFill/>
          </a:ln>
        </p:spPr>
        <p:txBody>
          <a:bodyPr anchorCtr="0" anchor="t" bIns="91425" lIns="91425" spcFirstLastPara="1" rIns="91425" wrap="square" tIns="91425">
            <a:noAutofit/>
          </a:bodyPr>
          <a:lstStyle/>
          <a:p>
            <a:pPr indent="0" lvl="0" marL="0" rtl="0" algn="just">
              <a:lnSpc>
                <a:spcPct val="100000"/>
              </a:lnSpc>
              <a:spcBef>
                <a:spcPts val="0"/>
              </a:spcBef>
              <a:spcAft>
                <a:spcPts val="0"/>
              </a:spcAft>
              <a:buSzPts val="1600"/>
              <a:buNone/>
            </a:pPr>
            <a:r>
              <a:rPr lang="en"/>
              <a:t>Agora devemos autenticar a interface CLI do Docker com nossa conta criada, para isso, utilizamos o comando </a:t>
            </a:r>
            <a:r>
              <a:rPr b="1" lang="en"/>
              <a:t>docker login</a:t>
            </a:r>
            <a:r>
              <a:rPr lang="en"/>
              <a:t>. Confirme sua senha e a autenticação será feita com sucesso.</a:t>
            </a:r>
            <a:endParaRPr/>
          </a:p>
          <a:p>
            <a:pPr indent="0" lvl="0" marL="0" rtl="0" algn="just">
              <a:lnSpc>
                <a:spcPct val="100000"/>
              </a:lnSpc>
              <a:spcBef>
                <a:spcPts val="0"/>
              </a:spcBef>
              <a:spcAft>
                <a:spcPts val="0"/>
              </a:spcAft>
              <a:buSzPts val="1600"/>
              <a:buNone/>
            </a:pPr>
            <a:r>
              <a:t/>
            </a:r>
            <a:endParaRPr/>
          </a:p>
          <a:p>
            <a:pPr indent="0" lvl="0" marL="457200" rtl="0" algn="l">
              <a:spcBef>
                <a:spcPts val="0"/>
              </a:spcBef>
              <a:spcAft>
                <a:spcPts val="0"/>
              </a:spcAft>
              <a:buSzPts val="1600"/>
              <a:buNone/>
            </a:pPr>
            <a:r>
              <a:rPr b="1" lang="en" sz="2000"/>
              <a:t>$ docker login --username=&lt;USERNAME&gt;</a:t>
            </a:r>
            <a:endParaRPr/>
          </a:p>
        </p:txBody>
      </p:sp>
      <p:sp>
        <p:nvSpPr>
          <p:cNvPr id="863" name="Google Shape;863;g254cbac743d_0_32"/>
          <p:cNvSpPr txBox="1"/>
          <p:nvPr>
            <p:ph type="title"/>
          </p:nvPr>
        </p:nvSpPr>
        <p:spPr>
          <a:xfrm>
            <a:off x="3205550" y="1714800"/>
            <a:ext cx="5622300" cy="6690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2800"/>
              <a:buNone/>
            </a:pPr>
            <a:r>
              <a:rPr lang="en" sz="2500"/>
              <a:t>AUTENTICAÇÃO DA CONTA</a:t>
            </a:r>
            <a:endParaRPr sz="25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sp>
        <p:nvSpPr>
          <p:cNvPr id="388" name="Google Shape;388;g253300b8278_0_14"/>
          <p:cNvSpPr txBox="1"/>
          <p:nvPr>
            <p:ph idx="1" type="body"/>
          </p:nvPr>
        </p:nvSpPr>
        <p:spPr>
          <a:xfrm>
            <a:off x="4579525" y="2540600"/>
            <a:ext cx="3932700" cy="2130900"/>
          </a:xfrm>
          <a:prstGeom prst="rect">
            <a:avLst/>
          </a:prstGeom>
          <a:noFill/>
          <a:ln>
            <a:noFill/>
          </a:ln>
        </p:spPr>
        <p:txBody>
          <a:bodyPr anchorCtr="0" anchor="t" bIns="91425" lIns="91425" spcFirstLastPara="1" rIns="91425" wrap="square" tIns="91425">
            <a:noAutofit/>
          </a:bodyPr>
          <a:lstStyle/>
          <a:p>
            <a:pPr indent="0" lvl="0" marL="0" rtl="0" algn="just">
              <a:lnSpc>
                <a:spcPct val="100000"/>
              </a:lnSpc>
              <a:spcBef>
                <a:spcPts val="0"/>
              </a:spcBef>
              <a:spcAft>
                <a:spcPts val="0"/>
              </a:spcAft>
              <a:buSzPts val="1600"/>
              <a:buNone/>
            </a:pPr>
            <a:r>
              <a:rPr lang="en"/>
              <a:t>Em alguns casos, houveram necessidades de implantar diferentes sistemas dentro do mesmo servidor. Isso não é exatamente um problema quando temos um servidor com bastante capacidade de processamento (CPU e memória RAM), mas há outros problemas que podem surgir.</a:t>
            </a:r>
            <a:endParaRPr/>
          </a:p>
        </p:txBody>
      </p:sp>
      <p:sp>
        <p:nvSpPr>
          <p:cNvPr id="389" name="Google Shape;389;g253300b8278_0_14"/>
          <p:cNvSpPr txBox="1"/>
          <p:nvPr>
            <p:ph type="title"/>
          </p:nvPr>
        </p:nvSpPr>
        <p:spPr>
          <a:xfrm>
            <a:off x="3205550" y="1714800"/>
            <a:ext cx="5337300" cy="6690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SzPts val="2800"/>
              <a:buNone/>
            </a:pPr>
            <a:r>
              <a:rPr lang="en" sz="2500"/>
              <a:t>COMO FAZIAM OS POVOS DA MESOPOTÂMIA?</a:t>
            </a:r>
            <a:endParaRPr sz="2500"/>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7" name="Shape 867"/>
        <p:cNvGrpSpPr/>
        <p:nvPr/>
      </p:nvGrpSpPr>
      <p:grpSpPr>
        <a:xfrm>
          <a:off x="0" y="0"/>
          <a:ext cx="0" cy="0"/>
          <a:chOff x="0" y="0"/>
          <a:chExt cx="0" cy="0"/>
        </a:xfrm>
      </p:grpSpPr>
      <p:sp>
        <p:nvSpPr>
          <p:cNvPr id="868" name="Google Shape;868;g254cbac743d_0_85"/>
          <p:cNvSpPr txBox="1"/>
          <p:nvPr>
            <p:ph type="title"/>
          </p:nvPr>
        </p:nvSpPr>
        <p:spPr>
          <a:xfrm>
            <a:off x="454800" y="2409825"/>
            <a:ext cx="8425200" cy="1818900"/>
          </a:xfrm>
          <a:prstGeom prst="rect">
            <a:avLst/>
          </a:prstGeom>
          <a:noFill/>
          <a:ln>
            <a:noFill/>
          </a:ln>
        </p:spPr>
        <p:txBody>
          <a:bodyPr anchorCtr="0" anchor="ctr" bIns="0" lIns="91425" spcFirstLastPara="1" rIns="91425" wrap="square" tIns="0">
            <a:noAutofit/>
          </a:bodyPr>
          <a:lstStyle/>
          <a:p>
            <a:pPr indent="0" lvl="0" marL="0" rtl="0" algn="ctr">
              <a:lnSpc>
                <a:spcPct val="100000"/>
              </a:lnSpc>
              <a:spcBef>
                <a:spcPts val="0"/>
              </a:spcBef>
              <a:spcAft>
                <a:spcPts val="0"/>
              </a:spcAft>
              <a:buSzPts val="3600"/>
              <a:buNone/>
            </a:pPr>
            <a:r>
              <a:rPr lang="en"/>
              <a:t>Realiza o login da interface CLI com o Docker Hub</a:t>
            </a:r>
            <a:endParaRPr/>
          </a:p>
        </p:txBody>
      </p:sp>
      <p:sp>
        <p:nvSpPr>
          <p:cNvPr id="869" name="Google Shape;869;g254cbac743d_0_85"/>
          <p:cNvSpPr txBox="1"/>
          <p:nvPr>
            <p:ph idx="2" type="title"/>
          </p:nvPr>
        </p:nvSpPr>
        <p:spPr>
          <a:xfrm>
            <a:off x="454800" y="1623250"/>
            <a:ext cx="8425200" cy="1017300"/>
          </a:xfrm>
          <a:prstGeom prst="rect">
            <a:avLst/>
          </a:prstGeom>
          <a:noFill/>
          <a:ln>
            <a:noFill/>
          </a:ln>
        </p:spPr>
        <p:txBody>
          <a:bodyPr anchorCtr="0" anchor="b" bIns="0" lIns="91425" spcFirstLastPara="1" rIns="91425" wrap="square" tIns="0">
            <a:noAutofit/>
          </a:bodyPr>
          <a:lstStyle/>
          <a:p>
            <a:pPr indent="0" lvl="0" marL="0" rtl="0" algn="ctr">
              <a:lnSpc>
                <a:spcPct val="100000"/>
              </a:lnSpc>
              <a:spcBef>
                <a:spcPts val="0"/>
              </a:spcBef>
              <a:spcAft>
                <a:spcPts val="0"/>
              </a:spcAft>
              <a:buSzPts val="8000"/>
              <a:buNone/>
            </a:pPr>
            <a:r>
              <a:rPr lang="en" sz="7000"/>
              <a:t>docker login</a:t>
            </a:r>
            <a:endParaRPr sz="7000"/>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3" name="Shape 873"/>
        <p:cNvGrpSpPr/>
        <p:nvPr/>
      </p:nvGrpSpPr>
      <p:grpSpPr>
        <a:xfrm>
          <a:off x="0" y="0"/>
          <a:ext cx="0" cy="0"/>
          <a:chOff x="0" y="0"/>
          <a:chExt cx="0" cy="0"/>
        </a:xfrm>
      </p:grpSpPr>
      <p:sp>
        <p:nvSpPr>
          <p:cNvPr id="874" name="Google Shape;874;g254cbac743d_0_79"/>
          <p:cNvSpPr txBox="1"/>
          <p:nvPr>
            <p:ph type="title"/>
          </p:nvPr>
        </p:nvSpPr>
        <p:spPr>
          <a:xfrm>
            <a:off x="1278050" y="343200"/>
            <a:ext cx="6588000" cy="669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
              <a:t>AUTENTICAÇÃO</a:t>
            </a:r>
            <a:endParaRPr/>
          </a:p>
        </p:txBody>
      </p:sp>
      <p:pic>
        <p:nvPicPr>
          <p:cNvPr id="875" name="Google Shape;875;g254cbac743d_0_79"/>
          <p:cNvPicPr preferRelativeResize="0"/>
          <p:nvPr/>
        </p:nvPicPr>
        <p:blipFill>
          <a:blip r:embed="rId3">
            <a:alphaModFix/>
          </a:blip>
          <a:stretch>
            <a:fillRect/>
          </a:stretch>
        </p:blipFill>
        <p:spPr>
          <a:xfrm>
            <a:off x="152400" y="1850400"/>
            <a:ext cx="8839201" cy="1752882"/>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9" name="Shape 879"/>
        <p:cNvGrpSpPr/>
        <p:nvPr/>
      </p:nvGrpSpPr>
      <p:grpSpPr>
        <a:xfrm>
          <a:off x="0" y="0"/>
          <a:ext cx="0" cy="0"/>
          <a:chOff x="0" y="0"/>
          <a:chExt cx="0" cy="0"/>
        </a:xfrm>
      </p:grpSpPr>
      <p:sp>
        <p:nvSpPr>
          <p:cNvPr id="880" name="Google Shape;880;g20a70d3dc02_0_407"/>
          <p:cNvSpPr txBox="1"/>
          <p:nvPr>
            <p:ph idx="1" type="body"/>
          </p:nvPr>
        </p:nvSpPr>
        <p:spPr>
          <a:xfrm>
            <a:off x="4401425" y="1997200"/>
            <a:ext cx="4187100" cy="2603400"/>
          </a:xfrm>
          <a:prstGeom prst="rect">
            <a:avLst/>
          </a:prstGeom>
          <a:noFill/>
          <a:ln>
            <a:noFill/>
          </a:ln>
        </p:spPr>
        <p:txBody>
          <a:bodyPr anchorCtr="0" anchor="t" bIns="91425" lIns="91425" spcFirstLastPara="1" rIns="91425" wrap="square" tIns="91425">
            <a:noAutofit/>
          </a:bodyPr>
          <a:lstStyle/>
          <a:p>
            <a:pPr indent="-330200" lvl="0" marL="457200" rtl="0" algn="l">
              <a:lnSpc>
                <a:spcPct val="100000"/>
              </a:lnSpc>
              <a:spcBef>
                <a:spcPts val="0"/>
              </a:spcBef>
              <a:spcAft>
                <a:spcPts val="0"/>
              </a:spcAft>
              <a:buSzPts val="1600"/>
              <a:buChar char="●"/>
            </a:pPr>
            <a:r>
              <a:rPr lang="en"/>
              <a:t>Virtualização X contêinerização</a:t>
            </a:r>
            <a:endParaRPr/>
          </a:p>
          <a:p>
            <a:pPr indent="-330200" lvl="0" marL="457200" rtl="0" algn="l">
              <a:lnSpc>
                <a:spcPct val="100000"/>
              </a:lnSpc>
              <a:spcBef>
                <a:spcPts val="0"/>
              </a:spcBef>
              <a:spcAft>
                <a:spcPts val="0"/>
              </a:spcAft>
              <a:buSzPts val="1600"/>
              <a:buChar char="●"/>
            </a:pPr>
            <a:r>
              <a:rPr lang="en"/>
              <a:t>Namespaces</a:t>
            </a:r>
            <a:endParaRPr/>
          </a:p>
          <a:p>
            <a:pPr indent="-330200" lvl="0" marL="457200" rtl="0" algn="l">
              <a:lnSpc>
                <a:spcPct val="100000"/>
              </a:lnSpc>
              <a:spcBef>
                <a:spcPts val="0"/>
              </a:spcBef>
              <a:spcAft>
                <a:spcPts val="0"/>
              </a:spcAft>
              <a:buSzPts val="1600"/>
              <a:buChar char="●"/>
            </a:pPr>
            <a:r>
              <a:rPr lang="en"/>
              <a:t>Contêiner</a:t>
            </a:r>
            <a:endParaRPr/>
          </a:p>
          <a:p>
            <a:pPr indent="-330200" lvl="0" marL="457200" rtl="0" algn="l">
              <a:lnSpc>
                <a:spcPct val="100000"/>
              </a:lnSpc>
              <a:spcBef>
                <a:spcPts val="0"/>
              </a:spcBef>
              <a:spcAft>
                <a:spcPts val="0"/>
              </a:spcAft>
              <a:buSzPts val="1600"/>
              <a:buChar char="●"/>
            </a:pPr>
            <a:r>
              <a:rPr lang="en"/>
              <a:t>Imagem</a:t>
            </a:r>
            <a:endParaRPr/>
          </a:p>
          <a:p>
            <a:pPr indent="-330200" lvl="0" marL="457200" rtl="0" algn="l">
              <a:lnSpc>
                <a:spcPct val="100000"/>
              </a:lnSpc>
              <a:spcBef>
                <a:spcPts val="0"/>
              </a:spcBef>
              <a:spcAft>
                <a:spcPts val="0"/>
              </a:spcAft>
              <a:buSzPts val="1600"/>
              <a:buChar char="●"/>
            </a:pPr>
            <a:r>
              <a:rPr lang="en"/>
              <a:t>Comandos</a:t>
            </a:r>
            <a:endParaRPr/>
          </a:p>
          <a:p>
            <a:pPr indent="-330200" lvl="0" marL="457200" rtl="0" algn="l">
              <a:lnSpc>
                <a:spcPct val="100000"/>
              </a:lnSpc>
              <a:spcBef>
                <a:spcPts val="0"/>
              </a:spcBef>
              <a:spcAft>
                <a:spcPts val="0"/>
              </a:spcAft>
              <a:buSzPts val="1600"/>
              <a:buChar char="●"/>
            </a:pPr>
            <a:r>
              <a:rPr lang="en"/>
              <a:t>Nomeação de contêineres</a:t>
            </a:r>
            <a:endParaRPr/>
          </a:p>
          <a:p>
            <a:pPr indent="-330200" lvl="0" marL="457200" rtl="0" algn="l">
              <a:lnSpc>
                <a:spcPct val="100000"/>
              </a:lnSpc>
              <a:spcBef>
                <a:spcPts val="0"/>
              </a:spcBef>
              <a:spcAft>
                <a:spcPts val="0"/>
              </a:spcAft>
              <a:buSzPts val="1600"/>
              <a:buChar char="●"/>
            </a:pPr>
            <a:r>
              <a:rPr lang="en"/>
              <a:t>Mapeamento de portas</a:t>
            </a:r>
            <a:endParaRPr/>
          </a:p>
        </p:txBody>
      </p:sp>
      <p:sp>
        <p:nvSpPr>
          <p:cNvPr id="881" name="Google Shape;881;g20a70d3dc02_0_407"/>
          <p:cNvSpPr txBox="1"/>
          <p:nvPr>
            <p:ph type="title"/>
          </p:nvPr>
        </p:nvSpPr>
        <p:spPr>
          <a:xfrm>
            <a:off x="4655731" y="1323800"/>
            <a:ext cx="3963300" cy="6690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2800"/>
              <a:buNone/>
            </a:pPr>
            <a:r>
              <a:rPr lang="en"/>
              <a:t>RECAPITULANDO</a:t>
            </a:r>
            <a:endParaRPr/>
          </a:p>
        </p:txBody>
      </p:sp>
      <p:sp>
        <p:nvSpPr>
          <p:cNvPr id="882" name="Google Shape;882;g20a70d3dc02_0_407"/>
          <p:cNvSpPr/>
          <p:nvPr/>
        </p:nvSpPr>
        <p:spPr>
          <a:xfrm>
            <a:off x="0" y="1429100"/>
            <a:ext cx="3224400" cy="27660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3" name="Google Shape;883;g20a70d3dc02_0_407"/>
          <p:cNvSpPr/>
          <p:nvPr/>
        </p:nvSpPr>
        <p:spPr>
          <a:xfrm>
            <a:off x="1849175" y="1204300"/>
            <a:ext cx="808200" cy="324000"/>
          </a:xfrm>
          <a:prstGeom prst="rect">
            <a:avLst/>
          </a:prstGeom>
          <a:solidFill>
            <a:srgbClr val="D7073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4" name="Google Shape;884;g20a70d3dc02_0_407"/>
          <p:cNvSpPr/>
          <p:nvPr/>
        </p:nvSpPr>
        <p:spPr>
          <a:xfrm>
            <a:off x="1434400" y="4195100"/>
            <a:ext cx="1160700" cy="324000"/>
          </a:xfrm>
          <a:prstGeom prst="rect">
            <a:avLst/>
          </a:prstGeom>
          <a:solidFill>
            <a:srgbClr val="4C67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885" name="Google Shape;885;g20a70d3dc02_0_407"/>
          <p:cNvPicPr preferRelativeResize="0"/>
          <p:nvPr/>
        </p:nvPicPr>
        <p:blipFill rotWithShape="1">
          <a:blip r:embed="rId3">
            <a:alphaModFix/>
          </a:blip>
          <a:srcRect b="7842" l="0" r="5356" t="0"/>
          <a:stretch/>
        </p:blipFill>
        <p:spPr>
          <a:xfrm>
            <a:off x="0" y="1566675"/>
            <a:ext cx="3224400" cy="2590049"/>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9" name="Shape 889"/>
        <p:cNvGrpSpPr/>
        <p:nvPr/>
      </p:nvGrpSpPr>
      <p:grpSpPr>
        <a:xfrm>
          <a:off x="0" y="0"/>
          <a:ext cx="0" cy="0"/>
          <a:chOff x="0" y="0"/>
          <a:chExt cx="0" cy="0"/>
        </a:xfrm>
      </p:grpSpPr>
      <p:sp>
        <p:nvSpPr>
          <p:cNvPr id="890" name="Google Shape;890;g25425256230_0_0"/>
          <p:cNvSpPr txBox="1"/>
          <p:nvPr>
            <p:ph idx="1" type="body"/>
          </p:nvPr>
        </p:nvSpPr>
        <p:spPr>
          <a:xfrm>
            <a:off x="4401425" y="1997200"/>
            <a:ext cx="4187100" cy="1386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t>Responda o seguinte questionário no Colabweb:</a:t>
            </a:r>
            <a:endParaRPr/>
          </a:p>
          <a:p>
            <a:pPr indent="0" lvl="0" marL="0" rtl="0" algn="l">
              <a:lnSpc>
                <a:spcPct val="100000"/>
              </a:lnSpc>
              <a:spcBef>
                <a:spcPts val="0"/>
              </a:spcBef>
              <a:spcAft>
                <a:spcPts val="0"/>
              </a:spcAft>
              <a:buNone/>
            </a:pPr>
            <a:r>
              <a:t/>
            </a:r>
            <a:endParaRPr/>
          </a:p>
          <a:p>
            <a:pPr indent="0" lvl="0" marL="0" rtl="0" algn="ctr">
              <a:lnSpc>
                <a:spcPct val="100000"/>
              </a:lnSpc>
              <a:spcBef>
                <a:spcPts val="0"/>
              </a:spcBef>
              <a:spcAft>
                <a:spcPts val="0"/>
              </a:spcAft>
              <a:buNone/>
            </a:pPr>
            <a:r>
              <a:rPr b="1" lang="en"/>
              <a:t>https://colabweb.ufam.edu.br/mod/quiz/view.php?id=49649</a:t>
            </a:r>
            <a:endParaRPr b="1"/>
          </a:p>
        </p:txBody>
      </p:sp>
      <p:sp>
        <p:nvSpPr>
          <p:cNvPr id="891" name="Google Shape;891;g25425256230_0_0"/>
          <p:cNvSpPr txBox="1"/>
          <p:nvPr>
            <p:ph type="title"/>
          </p:nvPr>
        </p:nvSpPr>
        <p:spPr>
          <a:xfrm>
            <a:off x="4655731" y="1323800"/>
            <a:ext cx="3963300" cy="6690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2800"/>
              <a:buNone/>
            </a:pPr>
            <a:r>
              <a:rPr lang="en"/>
              <a:t>QUESTIONÁRIO</a:t>
            </a:r>
            <a:endParaRPr/>
          </a:p>
        </p:txBody>
      </p:sp>
      <p:sp>
        <p:nvSpPr>
          <p:cNvPr id="892" name="Google Shape;892;g25425256230_0_0"/>
          <p:cNvSpPr/>
          <p:nvPr/>
        </p:nvSpPr>
        <p:spPr>
          <a:xfrm>
            <a:off x="0" y="1429100"/>
            <a:ext cx="3224400" cy="27660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3" name="Google Shape;893;g25425256230_0_0"/>
          <p:cNvSpPr/>
          <p:nvPr/>
        </p:nvSpPr>
        <p:spPr>
          <a:xfrm>
            <a:off x="1849175" y="1204300"/>
            <a:ext cx="808200" cy="324000"/>
          </a:xfrm>
          <a:prstGeom prst="rect">
            <a:avLst/>
          </a:prstGeom>
          <a:solidFill>
            <a:srgbClr val="D7073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4" name="Google Shape;894;g25425256230_0_0"/>
          <p:cNvSpPr/>
          <p:nvPr/>
        </p:nvSpPr>
        <p:spPr>
          <a:xfrm>
            <a:off x="1434400" y="4195100"/>
            <a:ext cx="1160700" cy="324000"/>
          </a:xfrm>
          <a:prstGeom prst="rect">
            <a:avLst/>
          </a:prstGeom>
          <a:solidFill>
            <a:srgbClr val="4C67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895" name="Google Shape;895;g25425256230_0_0"/>
          <p:cNvPicPr preferRelativeResize="0"/>
          <p:nvPr/>
        </p:nvPicPr>
        <p:blipFill>
          <a:blip r:embed="rId3">
            <a:alphaModFix/>
          </a:blip>
          <a:stretch>
            <a:fillRect/>
          </a:stretch>
        </p:blipFill>
        <p:spPr>
          <a:xfrm>
            <a:off x="88200" y="1794900"/>
            <a:ext cx="3048000" cy="2133600"/>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9" name="Shape 899"/>
        <p:cNvGrpSpPr/>
        <p:nvPr/>
      </p:nvGrpSpPr>
      <p:grpSpPr>
        <a:xfrm>
          <a:off x="0" y="0"/>
          <a:ext cx="0" cy="0"/>
          <a:chOff x="0" y="0"/>
          <a:chExt cx="0" cy="0"/>
        </a:xfrm>
      </p:grpSpPr>
      <p:sp>
        <p:nvSpPr>
          <p:cNvPr id="900" name="Google Shape;900;g20a6dd2528c_0_56"/>
          <p:cNvSpPr txBox="1"/>
          <p:nvPr>
            <p:ph type="title"/>
          </p:nvPr>
        </p:nvSpPr>
        <p:spPr>
          <a:xfrm>
            <a:off x="3762375" y="1012300"/>
            <a:ext cx="4915200" cy="1940100"/>
          </a:xfrm>
          <a:prstGeom prst="rect">
            <a:avLst/>
          </a:prstGeom>
          <a:noFill/>
          <a:ln>
            <a:noFill/>
          </a:ln>
        </p:spPr>
        <p:txBody>
          <a:bodyPr anchorCtr="0" anchor="ctr" bIns="0" lIns="91425" spcFirstLastPara="1" rIns="91425" wrap="square" tIns="0">
            <a:noAutofit/>
          </a:bodyPr>
          <a:lstStyle/>
          <a:p>
            <a:pPr indent="0" lvl="0" marL="0" rtl="0" algn="r">
              <a:lnSpc>
                <a:spcPct val="100000"/>
              </a:lnSpc>
              <a:spcBef>
                <a:spcPts val="0"/>
              </a:spcBef>
              <a:spcAft>
                <a:spcPts val="0"/>
              </a:spcAft>
              <a:buSzPts val="3500"/>
              <a:buNone/>
            </a:pPr>
            <a:r>
              <a:rPr lang="en"/>
              <a:t>CUSTOMIZANDO UMA IMAGEM</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4" name="Shape 904"/>
        <p:cNvGrpSpPr/>
        <p:nvPr/>
      </p:nvGrpSpPr>
      <p:grpSpPr>
        <a:xfrm>
          <a:off x="0" y="0"/>
          <a:ext cx="0" cy="0"/>
          <a:chOff x="0" y="0"/>
          <a:chExt cx="0" cy="0"/>
        </a:xfrm>
      </p:grpSpPr>
      <p:sp>
        <p:nvSpPr>
          <p:cNvPr id="905" name="Google Shape;905;g20a6dd2528c_0_60"/>
          <p:cNvSpPr txBox="1"/>
          <p:nvPr>
            <p:ph idx="1" type="body"/>
          </p:nvPr>
        </p:nvSpPr>
        <p:spPr>
          <a:xfrm>
            <a:off x="4579525" y="2540600"/>
            <a:ext cx="3932700" cy="2130900"/>
          </a:xfrm>
          <a:prstGeom prst="rect">
            <a:avLst/>
          </a:prstGeom>
          <a:noFill/>
          <a:ln>
            <a:noFill/>
          </a:ln>
        </p:spPr>
        <p:txBody>
          <a:bodyPr anchorCtr="0" anchor="t" bIns="91425" lIns="91425" spcFirstLastPara="1" rIns="91425" wrap="square" tIns="91425">
            <a:noAutofit/>
          </a:bodyPr>
          <a:lstStyle/>
          <a:p>
            <a:pPr indent="0" lvl="0" marL="0" rtl="0" algn="just">
              <a:lnSpc>
                <a:spcPct val="100000"/>
              </a:lnSpc>
              <a:spcBef>
                <a:spcPts val="0"/>
              </a:spcBef>
              <a:spcAft>
                <a:spcPts val="0"/>
              </a:spcAft>
              <a:buSzPts val="1600"/>
              <a:buNone/>
            </a:pPr>
            <a:r>
              <a:rPr lang="en"/>
              <a:t>Não teria muita utilidade apenas utilizar imagens prontas sem podermos criar nossas próprias imagens de acordo com a nossa necessidade.</a:t>
            </a:r>
            <a:endParaRPr/>
          </a:p>
          <a:p>
            <a:pPr indent="0" lvl="0" marL="0" rtl="0" algn="just">
              <a:lnSpc>
                <a:spcPct val="100000"/>
              </a:lnSpc>
              <a:spcBef>
                <a:spcPts val="0"/>
              </a:spcBef>
              <a:spcAft>
                <a:spcPts val="0"/>
              </a:spcAft>
              <a:buSzPts val="1600"/>
              <a:buNone/>
            </a:pPr>
            <a:r>
              <a:t/>
            </a:r>
            <a:endParaRPr/>
          </a:p>
          <a:p>
            <a:pPr indent="0" lvl="0" marL="0" rtl="0" algn="just">
              <a:lnSpc>
                <a:spcPct val="100000"/>
              </a:lnSpc>
              <a:spcBef>
                <a:spcPts val="0"/>
              </a:spcBef>
              <a:spcAft>
                <a:spcPts val="0"/>
              </a:spcAft>
              <a:buSzPts val="1600"/>
              <a:buNone/>
            </a:pPr>
            <a:r>
              <a:rPr lang="en"/>
              <a:t>A partir de agora, vamos criar nossas imagens.</a:t>
            </a:r>
            <a:endParaRPr/>
          </a:p>
        </p:txBody>
      </p:sp>
      <p:sp>
        <p:nvSpPr>
          <p:cNvPr id="906" name="Google Shape;906;g20a6dd2528c_0_60"/>
          <p:cNvSpPr txBox="1"/>
          <p:nvPr>
            <p:ph type="title"/>
          </p:nvPr>
        </p:nvSpPr>
        <p:spPr>
          <a:xfrm>
            <a:off x="3205550" y="1714800"/>
            <a:ext cx="5622300" cy="6690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2800"/>
              <a:buNone/>
            </a:pPr>
            <a:r>
              <a:rPr lang="en" sz="2500"/>
              <a:t>CONSTRUINDO IMAGENS</a:t>
            </a:r>
            <a:endParaRPr sz="2500"/>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0" name="Shape 910"/>
        <p:cNvGrpSpPr/>
        <p:nvPr/>
      </p:nvGrpSpPr>
      <p:grpSpPr>
        <a:xfrm>
          <a:off x="0" y="0"/>
          <a:ext cx="0" cy="0"/>
          <a:chOff x="0" y="0"/>
          <a:chExt cx="0" cy="0"/>
        </a:xfrm>
      </p:grpSpPr>
      <p:sp>
        <p:nvSpPr>
          <p:cNvPr id="911" name="Google Shape;911;g20a6dd2528c_0_65"/>
          <p:cNvSpPr txBox="1"/>
          <p:nvPr>
            <p:ph idx="1" type="body"/>
          </p:nvPr>
        </p:nvSpPr>
        <p:spPr>
          <a:xfrm>
            <a:off x="4401425" y="1997200"/>
            <a:ext cx="4187100" cy="2130900"/>
          </a:xfrm>
          <a:prstGeom prst="rect">
            <a:avLst/>
          </a:prstGeom>
          <a:noFill/>
          <a:ln>
            <a:noFill/>
          </a:ln>
        </p:spPr>
        <p:txBody>
          <a:bodyPr anchorCtr="0" anchor="t" bIns="91425" lIns="91425" spcFirstLastPara="1" rIns="91425" wrap="square" tIns="91425">
            <a:noAutofit/>
          </a:bodyPr>
          <a:lstStyle/>
          <a:p>
            <a:pPr indent="0" lvl="0" marL="0" rtl="0" algn="just">
              <a:lnSpc>
                <a:spcPct val="100000"/>
              </a:lnSpc>
              <a:spcBef>
                <a:spcPts val="0"/>
              </a:spcBef>
              <a:spcAft>
                <a:spcPts val="0"/>
              </a:spcAft>
              <a:buSzPts val="1600"/>
              <a:buNone/>
            </a:pPr>
            <a:r>
              <a:rPr lang="en"/>
              <a:t>Lembra que nossas imagens são como receitas de bolo que descrevem os passos para criar nossos contêineres?</a:t>
            </a:r>
            <a:endParaRPr/>
          </a:p>
          <a:p>
            <a:pPr indent="0" lvl="0" marL="0" rtl="0" algn="just">
              <a:lnSpc>
                <a:spcPct val="100000"/>
              </a:lnSpc>
              <a:spcBef>
                <a:spcPts val="0"/>
              </a:spcBef>
              <a:spcAft>
                <a:spcPts val="0"/>
              </a:spcAft>
              <a:buSzPts val="1600"/>
              <a:buNone/>
            </a:pPr>
            <a:r>
              <a:t/>
            </a:r>
            <a:endParaRPr/>
          </a:p>
          <a:p>
            <a:pPr indent="0" lvl="0" marL="0" rtl="0" algn="just">
              <a:lnSpc>
                <a:spcPct val="100000"/>
              </a:lnSpc>
              <a:spcBef>
                <a:spcPts val="0"/>
              </a:spcBef>
              <a:spcAft>
                <a:spcPts val="0"/>
              </a:spcAft>
              <a:buSzPts val="1600"/>
              <a:buNone/>
            </a:pPr>
            <a:r>
              <a:rPr lang="en"/>
              <a:t>Esses passos estão descritos em um arquivo chamado </a:t>
            </a:r>
            <a:r>
              <a:rPr b="1" lang="en"/>
              <a:t>Dockerfile</a:t>
            </a:r>
            <a:r>
              <a:rPr lang="en"/>
              <a:t>. Nele dizemos o que o Docker tem que fazer para criar os contêineres.</a:t>
            </a:r>
            <a:endParaRPr/>
          </a:p>
        </p:txBody>
      </p:sp>
      <p:sp>
        <p:nvSpPr>
          <p:cNvPr id="912" name="Google Shape;912;g20a6dd2528c_0_65"/>
          <p:cNvSpPr txBox="1"/>
          <p:nvPr>
            <p:ph type="title"/>
          </p:nvPr>
        </p:nvSpPr>
        <p:spPr>
          <a:xfrm>
            <a:off x="4431925" y="1323800"/>
            <a:ext cx="4187100" cy="6690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2800"/>
              <a:buNone/>
            </a:pPr>
            <a:r>
              <a:rPr lang="en"/>
              <a:t>DOCKERFILE</a:t>
            </a:r>
            <a:endParaRPr/>
          </a:p>
        </p:txBody>
      </p:sp>
      <p:sp>
        <p:nvSpPr>
          <p:cNvPr id="913" name="Google Shape;913;g20a6dd2528c_0_65"/>
          <p:cNvSpPr/>
          <p:nvPr/>
        </p:nvSpPr>
        <p:spPr>
          <a:xfrm>
            <a:off x="0" y="1476225"/>
            <a:ext cx="3224400" cy="27660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4" name="Google Shape;914;g20a6dd2528c_0_65"/>
          <p:cNvSpPr/>
          <p:nvPr/>
        </p:nvSpPr>
        <p:spPr>
          <a:xfrm>
            <a:off x="1849175" y="1204300"/>
            <a:ext cx="808200" cy="324000"/>
          </a:xfrm>
          <a:prstGeom prst="rect">
            <a:avLst/>
          </a:prstGeom>
          <a:solidFill>
            <a:srgbClr val="D7073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5" name="Google Shape;915;g20a6dd2528c_0_65"/>
          <p:cNvSpPr/>
          <p:nvPr/>
        </p:nvSpPr>
        <p:spPr>
          <a:xfrm>
            <a:off x="1434400" y="4195100"/>
            <a:ext cx="1160700" cy="324000"/>
          </a:xfrm>
          <a:prstGeom prst="rect">
            <a:avLst/>
          </a:prstGeom>
          <a:solidFill>
            <a:srgbClr val="4C67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916" name="Google Shape;916;g20a6dd2528c_0_65"/>
          <p:cNvPicPr preferRelativeResize="0"/>
          <p:nvPr/>
        </p:nvPicPr>
        <p:blipFill>
          <a:blip r:embed="rId3">
            <a:alphaModFix/>
          </a:blip>
          <a:stretch>
            <a:fillRect/>
          </a:stretch>
        </p:blipFill>
        <p:spPr>
          <a:xfrm>
            <a:off x="0" y="1728400"/>
            <a:ext cx="3224400" cy="2247301"/>
          </a:xfrm>
          <a:prstGeom prst="rect">
            <a:avLst/>
          </a:prstGeom>
          <a:noFill/>
          <a:ln>
            <a:noFill/>
          </a:ln>
        </p:spPr>
      </p:pic>
      <p:sp>
        <p:nvSpPr>
          <p:cNvPr id="917" name="Google Shape;917;g20a6dd2528c_0_65"/>
          <p:cNvSpPr/>
          <p:nvPr/>
        </p:nvSpPr>
        <p:spPr>
          <a:xfrm rot="-500720">
            <a:off x="1858376" y="1883332"/>
            <a:ext cx="632497" cy="714085"/>
          </a:xfrm>
          <a:prstGeom prst="rect">
            <a:avLst/>
          </a:prstGeom>
          <a:solidFill>
            <a:srgbClr val="ECEA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18" name="Google Shape;918;g20a6dd2528c_0_65"/>
          <p:cNvPicPr preferRelativeResize="0"/>
          <p:nvPr/>
        </p:nvPicPr>
        <p:blipFill rotWithShape="1">
          <a:blip r:embed="rId4">
            <a:alphaModFix/>
          </a:blip>
          <a:srcRect b="10841" l="15311" r="14390" t="11716"/>
          <a:stretch/>
        </p:blipFill>
        <p:spPr>
          <a:xfrm rot="-451722">
            <a:off x="1834322" y="2041605"/>
            <a:ext cx="650381" cy="403438"/>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2" name="Shape 922"/>
        <p:cNvGrpSpPr/>
        <p:nvPr/>
      </p:nvGrpSpPr>
      <p:grpSpPr>
        <a:xfrm>
          <a:off x="0" y="0"/>
          <a:ext cx="0" cy="0"/>
          <a:chOff x="0" y="0"/>
          <a:chExt cx="0" cy="0"/>
        </a:xfrm>
      </p:grpSpPr>
      <p:sp>
        <p:nvSpPr>
          <p:cNvPr id="923" name="Google Shape;923;g20a6dd2528c_0_76"/>
          <p:cNvSpPr txBox="1"/>
          <p:nvPr>
            <p:ph idx="1" type="body"/>
          </p:nvPr>
        </p:nvSpPr>
        <p:spPr>
          <a:xfrm>
            <a:off x="4401425" y="1997200"/>
            <a:ext cx="4187100" cy="2551200"/>
          </a:xfrm>
          <a:prstGeom prst="rect">
            <a:avLst/>
          </a:prstGeom>
          <a:noFill/>
          <a:ln>
            <a:noFill/>
          </a:ln>
        </p:spPr>
        <p:txBody>
          <a:bodyPr anchorCtr="0" anchor="t" bIns="91425" lIns="91425" spcFirstLastPara="1" rIns="91425" wrap="square" tIns="91425">
            <a:noAutofit/>
          </a:bodyPr>
          <a:lstStyle/>
          <a:p>
            <a:pPr indent="0" lvl="0" marL="0" rtl="0" algn="just">
              <a:lnSpc>
                <a:spcPct val="100000"/>
              </a:lnSpc>
              <a:spcBef>
                <a:spcPts val="0"/>
              </a:spcBef>
              <a:spcAft>
                <a:spcPts val="0"/>
              </a:spcAft>
              <a:buSzPts val="1600"/>
              <a:buNone/>
            </a:pPr>
            <a:r>
              <a:rPr lang="en"/>
              <a:t>Vamos criar uma aplicação web bem simples com </a:t>
            </a:r>
            <a:r>
              <a:rPr b="1" lang="en"/>
              <a:t>Node.js</a:t>
            </a:r>
            <a:r>
              <a:rPr lang="en"/>
              <a:t> que irá imprimir uma mensagem na página inicial. Siga os passos a seguir para iniciar um projeto Node.js:</a:t>
            </a:r>
            <a:endParaRPr/>
          </a:p>
          <a:p>
            <a:pPr indent="0" lvl="0" marL="0" rtl="0" algn="just">
              <a:lnSpc>
                <a:spcPct val="100000"/>
              </a:lnSpc>
              <a:spcBef>
                <a:spcPts val="0"/>
              </a:spcBef>
              <a:spcAft>
                <a:spcPts val="0"/>
              </a:spcAft>
              <a:buSzPts val="1600"/>
              <a:buNone/>
            </a:pPr>
            <a:r>
              <a:t/>
            </a:r>
            <a:endParaRPr/>
          </a:p>
          <a:p>
            <a:pPr indent="0" lvl="0" marL="457200" rtl="0" algn="just">
              <a:spcBef>
                <a:spcPts val="0"/>
              </a:spcBef>
              <a:spcAft>
                <a:spcPts val="0"/>
              </a:spcAft>
              <a:buSzPts val="1600"/>
              <a:buNone/>
            </a:pPr>
            <a:r>
              <a:rPr b="1" lang="en" sz="2000"/>
              <a:t>$ mkdir webacademy-node</a:t>
            </a:r>
            <a:endParaRPr b="1" sz="2000"/>
          </a:p>
          <a:p>
            <a:pPr indent="0" lvl="0" marL="457200" rtl="0" algn="just">
              <a:spcBef>
                <a:spcPts val="0"/>
              </a:spcBef>
              <a:spcAft>
                <a:spcPts val="0"/>
              </a:spcAft>
              <a:buSzPts val="1600"/>
              <a:buNone/>
            </a:pPr>
            <a:r>
              <a:rPr b="1" lang="en" sz="2000"/>
              <a:t>$ cd webacademy-node</a:t>
            </a:r>
            <a:endParaRPr b="1" sz="2000"/>
          </a:p>
          <a:p>
            <a:pPr indent="0" lvl="0" marL="457200" rtl="0" algn="just">
              <a:spcBef>
                <a:spcPts val="0"/>
              </a:spcBef>
              <a:spcAft>
                <a:spcPts val="0"/>
              </a:spcAft>
              <a:buSzPts val="1600"/>
              <a:buNone/>
            </a:pPr>
            <a:r>
              <a:rPr b="1" lang="en" sz="2000"/>
              <a:t>$ npm init -y</a:t>
            </a:r>
            <a:endParaRPr b="1" sz="2000"/>
          </a:p>
        </p:txBody>
      </p:sp>
      <p:sp>
        <p:nvSpPr>
          <p:cNvPr id="924" name="Google Shape;924;g20a6dd2528c_0_76"/>
          <p:cNvSpPr txBox="1"/>
          <p:nvPr>
            <p:ph type="title"/>
          </p:nvPr>
        </p:nvSpPr>
        <p:spPr>
          <a:xfrm>
            <a:off x="4431925" y="1323800"/>
            <a:ext cx="4187100" cy="6690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2800"/>
              <a:buNone/>
            </a:pPr>
            <a:r>
              <a:rPr lang="en"/>
              <a:t>HORA DE EXERCÍCIO</a:t>
            </a:r>
            <a:endParaRPr/>
          </a:p>
        </p:txBody>
      </p:sp>
      <p:sp>
        <p:nvSpPr>
          <p:cNvPr id="925" name="Google Shape;925;g20a6dd2528c_0_76"/>
          <p:cNvSpPr/>
          <p:nvPr/>
        </p:nvSpPr>
        <p:spPr>
          <a:xfrm>
            <a:off x="0" y="1476225"/>
            <a:ext cx="3224400" cy="27660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6" name="Google Shape;926;g20a6dd2528c_0_76"/>
          <p:cNvSpPr/>
          <p:nvPr/>
        </p:nvSpPr>
        <p:spPr>
          <a:xfrm>
            <a:off x="1849175" y="1204300"/>
            <a:ext cx="808200" cy="324000"/>
          </a:xfrm>
          <a:prstGeom prst="rect">
            <a:avLst/>
          </a:prstGeom>
          <a:solidFill>
            <a:srgbClr val="D7073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7" name="Google Shape;927;g20a6dd2528c_0_76"/>
          <p:cNvSpPr/>
          <p:nvPr/>
        </p:nvSpPr>
        <p:spPr>
          <a:xfrm>
            <a:off x="1434400" y="4195100"/>
            <a:ext cx="1160700" cy="324000"/>
          </a:xfrm>
          <a:prstGeom prst="rect">
            <a:avLst/>
          </a:prstGeom>
          <a:solidFill>
            <a:srgbClr val="4C67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928" name="Google Shape;928;g20a6dd2528c_0_76"/>
          <p:cNvPicPr preferRelativeResize="0"/>
          <p:nvPr/>
        </p:nvPicPr>
        <p:blipFill rotWithShape="1">
          <a:blip r:embed="rId3">
            <a:alphaModFix/>
          </a:blip>
          <a:srcRect b="0" l="8322" r="11728" t="0"/>
          <a:stretch/>
        </p:blipFill>
        <p:spPr>
          <a:xfrm>
            <a:off x="0" y="1577089"/>
            <a:ext cx="3224401" cy="2569230"/>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2" name="Shape 932"/>
        <p:cNvGrpSpPr/>
        <p:nvPr/>
      </p:nvGrpSpPr>
      <p:grpSpPr>
        <a:xfrm>
          <a:off x="0" y="0"/>
          <a:ext cx="0" cy="0"/>
          <a:chOff x="0" y="0"/>
          <a:chExt cx="0" cy="0"/>
        </a:xfrm>
      </p:grpSpPr>
      <p:sp>
        <p:nvSpPr>
          <p:cNvPr id="933" name="Google Shape;933;g20a6dd2528c_0_86"/>
          <p:cNvSpPr txBox="1"/>
          <p:nvPr>
            <p:ph type="title"/>
          </p:nvPr>
        </p:nvSpPr>
        <p:spPr>
          <a:xfrm>
            <a:off x="1278050" y="343200"/>
            <a:ext cx="6588000" cy="669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
              <a:t>INDEX.JS</a:t>
            </a:r>
            <a:endParaRPr/>
          </a:p>
        </p:txBody>
      </p:sp>
      <p:sp>
        <p:nvSpPr>
          <p:cNvPr id="934" name="Google Shape;934;g20a6dd2528c_0_86"/>
          <p:cNvSpPr txBox="1"/>
          <p:nvPr/>
        </p:nvSpPr>
        <p:spPr>
          <a:xfrm>
            <a:off x="172000" y="1093075"/>
            <a:ext cx="8772300" cy="3778500"/>
          </a:xfrm>
          <a:prstGeom prst="rect">
            <a:avLst/>
          </a:prstGeom>
          <a:noFill/>
          <a:ln>
            <a:noFill/>
          </a:ln>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i="1" lang="en" sz="1700">
                <a:solidFill>
                  <a:srgbClr val="66D9EF"/>
                </a:solidFill>
                <a:latin typeface="Consolas"/>
                <a:ea typeface="Consolas"/>
                <a:cs typeface="Consolas"/>
                <a:sym typeface="Consolas"/>
              </a:rPr>
              <a:t>const</a:t>
            </a:r>
            <a:r>
              <a:rPr lang="en" sz="1700">
                <a:solidFill>
                  <a:srgbClr val="F8F8F2"/>
                </a:solidFill>
                <a:latin typeface="Consolas"/>
                <a:ea typeface="Consolas"/>
                <a:cs typeface="Consolas"/>
                <a:sym typeface="Consolas"/>
              </a:rPr>
              <a:t> </a:t>
            </a:r>
            <a:r>
              <a:rPr lang="en" sz="1700" u="sng">
                <a:solidFill>
                  <a:srgbClr val="A6E22E"/>
                </a:solidFill>
                <a:latin typeface="Consolas"/>
                <a:ea typeface="Consolas"/>
                <a:cs typeface="Consolas"/>
                <a:sym typeface="Consolas"/>
              </a:rPr>
              <a:t>http</a:t>
            </a:r>
            <a:r>
              <a:rPr lang="en" sz="1700">
                <a:solidFill>
                  <a:srgbClr val="F8F8F2"/>
                </a:solidFill>
                <a:latin typeface="Consolas"/>
                <a:ea typeface="Consolas"/>
                <a:cs typeface="Consolas"/>
                <a:sym typeface="Consolas"/>
              </a:rPr>
              <a:t> </a:t>
            </a:r>
            <a:r>
              <a:rPr lang="en" sz="1700">
                <a:solidFill>
                  <a:srgbClr val="F92672"/>
                </a:solidFill>
                <a:latin typeface="Consolas"/>
                <a:ea typeface="Consolas"/>
                <a:cs typeface="Consolas"/>
                <a:sym typeface="Consolas"/>
              </a:rPr>
              <a:t>=</a:t>
            </a:r>
            <a:r>
              <a:rPr lang="en" sz="1700">
                <a:solidFill>
                  <a:srgbClr val="F8F8F2"/>
                </a:solidFill>
                <a:latin typeface="Consolas"/>
                <a:ea typeface="Consolas"/>
                <a:cs typeface="Consolas"/>
                <a:sym typeface="Consolas"/>
              </a:rPr>
              <a:t> </a:t>
            </a:r>
            <a:r>
              <a:rPr lang="en" sz="1700">
                <a:solidFill>
                  <a:srgbClr val="A6E22E"/>
                </a:solidFill>
                <a:latin typeface="Consolas"/>
                <a:ea typeface="Consolas"/>
                <a:cs typeface="Consolas"/>
                <a:sym typeface="Consolas"/>
              </a:rPr>
              <a:t>require</a:t>
            </a:r>
            <a:r>
              <a:rPr lang="en" sz="1700">
                <a:solidFill>
                  <a:srgbClr val="F8F8F2"/>
                </a:solidFill>
                <a:latin typeface="Consolas"/>
                <a:ea typeface="Consolas"/>
                <a:cs typeface="Consolas"/>
                <a:sym typeface="Consolas"/>
              </a:rPr>
              <a:t>(</a:t>
            </a:r>
            <a:r>
              <a:rPr lang="en" sz="1700">
                <a:solidFill>
                  <a:srgbClr val="E6DB74"/>
                </a:solidFill>
                <a:latin typeface="Consolas"/>
                <a:ea typeface="Consolas"/>
                <a:cs typeface="Consolas"/>
                <a:sym typeface="Consolas"/>
              </a:rPr>
              <a:t>"http"</a:t>
            </a:r>
            <a:r>
              <a:rPr lang="en" sz="1700">
                <a:solidFill>
                  <a:srgbClr val="F8F8F2"/>
                </a:solidFill>
                <a:latin typeface="Consolas"/>
                <a:ea typeface="Consolas"/>
                <a:cs typeface="Consolas"/>
                <a:sym typeface="Consolas"/>
              </a:rPr>
              <a:t>);</a:t>
            </a:r>
            <a:endParaRPr sz="1700">
              <a:solidFill>
                <a:srgbClr val="F8F8F2"/>
              </a:solidFill>
              <a:latin typeface="Consolas"/>
              <a:ea typeface="Consolas"/>
              <a:cs typeface="Consolas"/>
              <a:sym typeface="Consolas"/>
            </a:endParaRPr>
          </a:p>
          <a:p>
            <a:pPr indent="0" lvl="0" marL="0" rtl="0" algn="l">
              <a:lnSpc>
                <a:spcPct val="135714"/>
              </a:lnSpc>
              <a:spcBef>
                <a:spcPts val="0"/>
              </a:spcBef>
              <a:spcAft>
                <a:spcPts val="0"/>
              </a:spcAft>
              <a:buNone/>
            </a:pPr>
            <a:r>
              <a:t/>
            </a:r>
            <a:endParaRPr sz="1700">
              <a:solidFill>
                <a:srgbClr val="F8F8F2"/>
              </a:solidFill>
              <a:latin typeface="Consolas"/>
              <a:ea typeface="Consolas"/>
              <a:cs typeface="Consolas"/>
              <a:sym typeface="Consolas"/>
            </a:endParaRPr>
          </a:p>
          <a:p>
            <a:pPr indent="0" lvl="0" marL="0" rtl="0" algn="l">
              <a:lnSpc>
                <a:spcPct val="135714"/>
              </a:lnSpc>
              <a:spcBef>
                <a:spcPts val="0"/>
              </a:spcBef>
              <a:spcAft>
                <a:spcPts val="0"/>
              </a:spcAft>
              <a:buNone/>
            </a:pPr>
            <a:r>
              <a:rPr i="1" lang="en" sz="1700">
                <a:solidFill>
                  <a:srgbClr val="66D9EF"/>
                </a:solidFill>
                <a:latin typeface="Consolas"/>
                <a:ea typeface="Consolas"/>
                <a:cs typeface="Consolas"/>
                <a:sym typeface="Consolas"/>
              </a:rPr>
              <a:t>const</a:t>
            </a:r>
            <a:r>
              <a:rPr lang="en" sz="1700">
                <a:solidFill>
                  <a:srgbClr val="F8F8F2"/>
                </a:solidFill>
                <a:latin typeface="Consolas"/>
                <a:ea typeface="Consolas"/>
                <a:cs typeface="Consolas"/>
                <a:sym typeface="Consolas"/>
              </a:rPr>
              <a:t> servidor </a:t>
            </a:r>
            <a:r>
              <a:rPr lang="en" sz="1700">
                <a:solidFill>
                  <a:srgbClr val="F92672"/>
                </a:solidFill>
                <a:latin typeface="Consolas"/>
                <a:ea typeface="Consolas"/>
                <a:cs typeface="Consolas"/>
                <a:sym typeface="Consolas"/>
              </a:rPr>
              <a:t>=</a:t>
            </a:r>
            <a:r>
              <a:rPr lang="en" sz="1700">
                <a:solidFill>
                  <a:srgbClr val="F8F8F2"/>
                </a:solidFill>
                <a:latin typeface="Consolas"/>
                <a:ea typeface="Consolas"/>
                <a:cs typeface="Consolas"/>
                <a:sym typeface="Consolas"/>
              </a:rPr>
              <a:t> </a:t>
            </a:r>
            <a:r>
              <a:rPr lang="en" sz="1700" u="sng">
                <a:solidFill>
                  <a:srgbClr val="A6E22E"/>
                </a:solidFill>
                <a:latin typeface="Consolas"/>
                <a:ea typeface="Consolas"/>
                <a:cs typeface="Consolas"/>
                <a:sym typeface="Consolas"/>
              </a:rPr>
              <a:t>http</a:t>
            </a:r>
            <a:r>
              <a:rPr lang="en" sz="1700">
                <a:solidFill>
                  <a:srgbClr val="F8F8F2"/>
                </a:solidFill>
                <a:latin typeface="Consolas"/>
                <a:ea typeface="Consolas"/>
                <a:cs typeface="Consolas"/>
                <a:sym typeface="Consolas"/>
              </a:rPr>
              <a:t>.</a:t>
            </a:r>
            <a:r>
              <a:rPr lang="en" sz="1700">
                <a:solidFill>
                  <a:srgbClr val="A6E22E"/>
                </a:solidFill>
                <a:latin typeface="Consolas"/>
                <a:ea typeface="Consolas"/>
                <a:cs typeface="Consolas"/>
                <a:sym typeface="Consolas"/>
              </a:rPr>
              <a:t>createServer</a:t>
            </a:r>
            <a:r>
              <a:rPr lang="en" sz="1700">
                <a:solidFill>
                  <a:srgbClr val="F8F8F2"/>
                </a:solidFill>
                <a:latin typeface="Consolas"/>
                <a:ea typeface="Consolas"/>
                <a:cs typeface="Consolas"/>
                <a:sym typeface="Consolas"/>
              </a:rPr>
              <a:t>((</a:t>
            </a:r>
            <a:r>
              <a:rPr i="1" lang="en" sz="1700">
                <a:solidFill>
                  <a:srgbClr val="FD971F"/>
                </a:solidFill>
                <a:latin typeface="Consolas"/>
                <a:ea typeface="Consolas"/>
                <a:cs typeface="Consolas"/>
                <a:sym typeface="Consolas"/>
              </a:rPr>
              <a:t>req</a:t>
            </a:r>
            <a:r>
              <a:rPr lang="en" sz="1700">
                <a:solidFill>
                  <a:srgbClr val="F8F8F2"/>
                </a:solidFill>
                <a:latin typeface="Consolas"/>
                <a:ea typeface="Consolas"/>
                <a:cs typeface="Consolas"/>
                <a:sym typeface="Consolas"/>
              </a:rPr>
              <a:t>, </a:t>
            </a:r>
            <a:r>
              <a:rPr i="1" lang="en" sz="1700">
                <a:solidFill>
                  <a:srgbClr val="FD971F"/>
                </a:solidFill>
                <a:latin typeface="Consolas"/>
                <a:ea typeface="Consolas"/>
                <a:cs typeface="Consolas"/>
                <a:sym typeface="Consolas"/>
              </a:rPr>
              <a:t>res</a:t>
            </a:r>
            <a:r>
              <a:rPr lang="en" sz="1700">
                <a:solidFill>
                  <a:srgbClr val="F8F8F2"/>
                </a:solidFill>
                <a:latin typeface="Consolas"/>
                <a:ea typeface="Consolas"/>
                <a:cs typeface="Consolas"/>
                <a:sym typeface="Consolas"/>
              </a:rPr>
              <a:t>) </a:t>
            </a:r>
            <a:r>
              <a:rPr i="1" lang="en" sz="1700">
                <a:solidFill>
                  <a:srgbClr val="66D9EF"/>
                </a:solidFill>
                <a:latin typeface="Consolas"/>
                <a:ea typeface="Consolas"/>
                <a:cs typeface="Consolas"/>
                <a:sym typeface="Consolas"/>
              </a:rPr>
              <a:t>=&gt;</a:t>
            </a:r>
            <a:r>
              <a:rPr lang="en" sz="1700">
                <a:solidFill>
                  <a:srgbClr val="F8F8F2"/>
                </a:solidFill>
                <a:latin typeface="Consolas"/>
                <a:ea typeface="Consolas"/>
                <a:cs typeface="Consolas"/>
                <a:sym typeface="Consolas"/>
              </a:rPr>
              <a:t> {</a:t>
            </a:r>
            <a:endParaRPr sz="1700">
              <a:solidFill>
                <a:srgbClr val="F8F8F2"/>
              </a:solidFill>
              <a:latin typeface="Consolas"/>
              <a:ea typeface="Consolas"/>
              <a:cs typeface="Consolas"/>
              <a:sym typeface="Consolas"/>
            </a:endParaRPr>
          </a:p>
          <a:p>
            <a:pPr indent="0" lvl="0" marL="0" rtl="0" algn="l">
              <a:lnSpc>
                <a:spcPct val="135714"/>
              </a:lnSpc>
              <a:spcBef>
                <a:spcPts val="0"/>
              </a:spcBef>
              <a:spcAft>
                <a:spcPts val="0"/>
              </a:spcAft>
              <a:buNone/>
            </a:pPr>
            <a:r>
              <a:rPr lang="en" sz="1700">
                <a:solidFill>
                  <a:srgbClr val="F8F8F2"/>
                </a:solidFill>
                <a:latin typeface="Consolas"/>
                <a:ea typeface="Consolas"/>
                <a:cs typeface="Consolas"/>
                <a:sym typeface="Consolas"/>
              </a:rPr>
              <a:t>    </a:t>
            </a:r>
            <a:r>
              <a:rPr i="1" lang="en" sz="1700">
                <a:solidFill>
                  <a:srgbClr val="FD971F"/>
                </a:solidFill>
                <a:latin typeface="Consolas"/>
                <a:ea typeface="Consolas"/>
                <a:cs typeface="Consolas"/>
                <a:sym typeface="Consolas"/>
              </a:rPr>
              <a:t>res</a:t>
            </a:r>
            <a:r>
              <a:rPr lang="en" sz="1700">
                <a:solidFill>
                  <a:srgbClr val="F8F8F2"/>
                </a:solidFill>
                <a:latin typeface="Consolas"/>
                <a:ea typeface="Consolas"/>
                <a:cs typeface="Consolas"/>
                <a:sym typeface="Consolas"/>
              </a:rPr>
              <a:t>.</a:t>
            </a:r>
            <a:r>
              <a:rPr lang="en" sz="1700">
                <a:solidFill>
                  <a:srgbClr val="A6E22E"/>
                </a:solidFill>
                <a:latin typeface="Consolas"/>
                <a:ea typeface="Consolas"/>
                <a:cs typeface="Consolas"/>
                <a:sym typeface="Consolas"/>
              </a:rPr>
              <a:t>end</a:t>
            </a:r>
            <a:r>
              <a:rPr lang="en" sz="1700">
                <a:solidFill>
                  <a:srgbClr val="F8F8F2"/>
                </a:solidFill>
                <a:latin typeface="Consolas"/>
                <a:ea typeface="Consolas"/>
                <a:cs typeface="Consolas"/>
                <a:sym typeface="Consolas"/>
              </a:rPr>
              <a:t>(</a:t>
            </a:r>
            <a:r>
              <a:rPr lang="en" sz="1700">
                <a:solidFill>
                  <a:srgbClr val="E6DB74"/>
                </a:solidFill>
                <a:latin typeface="Consolas"/>
                <a:ea typeface="Consolas"/>
                <a:cs typeface="Consolas"/>
                <a:sym typeface="Consolas"/>
              </a:rPr>
              <a:t>"&lt;h1&gt;Use Docker. Gostoso demais.&lt;/h1&gt;"</a:t>
            </a:r>
            <a:r>
              <a:rPr lang="en" sz="1700">
                <a:solidFill>
                  <a:srgbClr val="F8F8F2"/>
                </a:solidFill>
                <a:latin typeface="Consolas"/>
                <a:ea typeface="Consolas"/>
                <a:cs typeface="Consolas"/>
                <a:sym typeface="Consolas"/>
              </a:rPr>
              <a:t>);</a:t>
            </a:r>
            <a:endParaRPr sz="1700">
              <a:solidFill>
                <a:srgbClr val="F8F8F2"/>
              </a:solidFill>
              <a:latin typeface="Consolas"/>
              <a:ea typeface="Consolas"/>
              <a:cs typeface="Consolas"/>
              <a:sym typeface="Consolas"/>
            </a:endParaRPr>
          </a:p>
          <a:p>
            <a:pPr indent="0" lvl="0" marL="0" rtl="0" algn="l">
              <a:lnSpc>
                <a:spcPct val="135714"/>
              </a:lnSpc>
              <a:spcBef>
                <a:spcPts val="0"/>
              </a:spcBef>
              <a:spcAft>
                <a:spcPts val="0"/>
              </a:spcAft>
              <a:buNone/>
            </a:pPr>
            <a:r>
              <a:rPr lang="en" sz="1700">
                <a:solidFill>
                  <a:srgbClr val="F8F8F2"/>
                </a:solidFill>
                <a:latin typeface="Consolas"/>
                <a:ea typeface="Consolas"/>
                <a:cs typeface="Consolas"/>
                <a:sym typeface="Consolas"/>
              </a:rPr>
              <a:t>});</a:t>
            </a:r>
            <a:endParaRPr sz="1700">
              <a:solidFill>
                <a:srgbClr val="F8F8F2"/>
              </a:solidFill>
              <a:latin typeface="Consolas"/>
              <a:ea typeface="Consolas"/>
              <a:cs typeface="Consolas"/>
              <a:sym typeface="Consolas"/>
            </a:endParaRPr>
          </a:p>
          <a:p>
            <a:pPr indent="0" lvl="0" marL="0" rtl="0" algn="l">
              <a:lnSpc>
                <a:spcPct val="135714"/>
              </a:lnSpc>
              <a:spcBef>
                <a:spcPts val="0"/>
              </a:spcBef>
              <a:spcAft>
                <a:spcPts val="0"/>
              </a:spcAft>
              <a:buNone/>
            </a:pPr>
            <a:r>
              <a:t/>
            </a:r>
            <a:endParaRPr sz="1700">
              <a:solidFill>
                <a:srgbClr val="F8F8F2"/>
              </a:solidFill>
              <a:latin typeface="Consolas"/>
              <a:ea typeface="Consolas"/>
              <a:cs typeface="Consolas"/>
              <a:sym typeface="Consolas"/>
            </a:endParaRPr>
          </a:p>
          <a:p>
            <a:pPr indent="0" lvl="0" marL="0" rtl="0" algn="l">
              <a:lnSpc>
                <a:spcPct val="135714"/>
              </a:lnSpc>
              <a:spcBef>
                <a:spcPts val="0"/>
              </a:spcBef>
              <a:spcAft>
                <a:spcPts val="0"/>
              </a:spcAft>
              <a:buNone/>
            </a:pPr>
            <a:r>
              <a:rPr lang="en" sz="1700">
                <a:solidFill>
                  <a:srgbClr val="F8F8F2"/>
                </a:solidFill>
                <a:latin typeface="Consolas"/>
                <a:ea typeface="Consolas"/>
                <a:cs typeface="Consolas"/>
                <a:sym typeface="Consolas"/>
              </a:rPr>
              <a:t>servidor.</a:t>
            </a:r>
            <a:r>
              <a:rPr lang="en" sz="1700">
                <a:solidFill>
                  <a:srgbClr val="A6E22E"/>
                </a:solidFill>
                <a:latin typeface="Consolas"/>
                <a:ea typeface="Consolas"/>
                <a:cs typeface="Consolas"/>
                <a:sym typeface="Consolas"/>
              </a:rPr>
              <a:t>listen</a:t>
            </a:r>
            <a:r>
              <a:rPr lang="en" sz="1700">
                <a:solidFill>
                  <a:srgbClr val="F8F8F2"/>
                </a:solidFill>
                <a:latin typeface="Consolas"/>
                <a:ea typeface="Consolas"/>
                <a:cs typeface="Consolas"/>
                <a:sym typeface="Consolas"/>
              </a:rPr>
              <a:t>(</a:t>
            </a:r>
            <a:endParaRPr sz="1700">
              <a:solidFill>
                <a:srgbClr val="F8F8F2"/>
              </a:solidFill>
              <a:latin typeface="Consolas"/>
              <a:ea typeface="Consolas"/>
              <a:cs typeface="Consolas"/>
              <a:sym typeface="Consolas"/>
            </a:endParaRPr>
          </a:p>
          <a:p>
            <a:pPr indent="0" lvl="0" marL="0" rtl="0" algn="l">
              <a:lnSpc>
                <a:spcPct val="135714"/>
              </a:lnSpc>
              <a:spcBef>
                <a:spcPts val="0"/>
              </a:spcBef>
              <a:spcAft>
                <a:spcPts val="0"/>
              </a:spcAft>
              <a:buNone/>
            </a:pPr>
            <a:r>
              <a:rPr lang="en" sz="1700">
                <a:solidFill>
                  <a:srgbClr val="F8F8F2"/>
                </a:solidFill>
                <a:latin typeface="Consolas"/>
                <a:ea typeface="Consolas"/>
                <a:cs typeface="Consolas"/>
                <a:sym typeface="Consolas"/>
              </a:rPr>
              <a:t>    </a:t>
            </a:r>
            <a:r>
              <a:rPr lang="en" sz="1700">
                <a:solidFill>
                  <a:srgbClr val="AE81FF"/>
                </a:solidFill>
                <a:latin typeface="Consolas"/>
                <a:ea typeface="Consolas"/>
                <a:cs typeface="Consolas"/>
                <a:sym typeface="Consolas"/>
              </a:rPr>
              <a:t>4567</a:t>
            </a:r>
            <a:r>
              <a:rPr lang="en" sz="1700">
                <a:solidFill>
                  <a:srgbClr val="F8F8F2"/>
                </a:solidFill>
                <a:latin typeface="Consolas"/>
                <a:ea typeface="Consolas"/>
                <a:cs typeface="Consolas"/>
                <a:sym typeface="Consolas"/>
              </a:rPr>
              <a:t>,</a:t>
            </a:r>
            <a:endParaRPr sz="1700">
              <a:solidFill>
                <a:srgbClr val="F8F8F2"/>
              </a:solidFill>
              <a:latin typeface="Consolas"/>
              <a:ea typeface="Consolas"/>
              <a:cs typeface="Consolas"/>
              <a:sym typeface="Consolas"/>
            </a:endParaRPr>
          </a:p>
          <a:p>
            <a:pPr indent="0" lvl="0" marL="0" rtl="0" algn="l">
              <a:lnSpc>
                <a:spcPct val="135714"/>
              </a:lnSpc>
              <a:spcBef>
                <a:spcPts val="0"/>
              </a:spcBef>
              <a:spcAft>
                <a:spcPts val="0"/>
              </a:spcAft>
              <a:buNone/>
            </a:pPr>
            <a:r>
              <a:rPr lang="en" sz="1700">
                <a:solidFill>
                  <a:srgbClr val="F8F8F2"/>
                </a:solidFill>
                <a:latin typeface="Consolas"/>
                <a:ea typeface="Consolas"/>
                <a:cs typeface="Consolas"/>
                <a:sym typeface="Consolas"/>
              </a:rPr>
              <a:t>    () </a:t>
            </a:r>
            <a:r>
              <a:rPr i="1" lang="en" sz="1700">
                <a:solidFill>
                  <a:srgbClr val="66D9EF"/>
                </a:solidFill>
                <a:latin typeface="Consolas"/>
                <a:ea typeface="Consolas"/>
                <a:cs typeface="Consolas"/>
                <a:sym typeface="Consolas"/>
              </a:rPr>
              <a:t>=&gt;</a:t>
            </a:r>
            <a:r>
              <a:rPr lang="en" sz="1700">
                <a:solidFill>
                  <a:srgbClr val="F8F8F2"/>
                </a:solidFill>
                <a:latin typeface="Consolas"/>
                <a:ea typeface="Consolas"/>
                <a:cs typeface="Consolas"/>
                <a:sym typeface="Consolas"/>
              </a:rPr>
              <a:t> console.</a:t>
            </a:r>
            <a:r>
              <a:rPr lang="en" sz="1700">
                <a:solidFill>
                  <a:srgbClr val="A6E22E"/>
                </a:solidFill>
                <a:latin typeface="Consolas"/>
                <a:ea typeface="Consolas"/>
                <a:cs typeface="Consolas"/>
                <a:sym typeface="Consolas"/>
              </a:rPr>
              <a:t>log</a:t>
            </a:r>
            <a:r>
              <a:rPr lang="en" sz="1700">
                <a:solidFill>
                  <a:srgbClr val="F8F8F2"/>
                </a:solidFill>
                <a:latin typeface="Consolas"/>
                <a:ea typeface="Consolas"/>
                <a:cs typeface="Consolas"/>
                <a:sym typeface="Consolas"/>
              </a:rPr>
              <a:t>(</a:t>
            </a:r>
            <a:r>
              <a:rPr lang="en" sz="1700">
                <a:solidFill>
                  <a:srgbClr val="E6DB74"/>
                </a:solidFill>
                <a:latin typeface="Consolas"/>
                <a:ea typeface="Consolas"/>
                <a:cs typeface="Consolas"/>
                <a:sym typeface="Consolas"/>
              </a:rPr>
              <a:t>"SERVIDOR RODANDO VIOLENTAMENTE NA PORTA 4567."</a:t>
            </a:r>
            <a:r>
              <a:rPr lang="en" sz="1700">
                <a:solidFill>
                  <a:srgbClr val="F8F8F2"/>
                </a:solidFill>
                <a:latin typeface="Consolas"/>
                <a:ea typeface="Consolas"/>
                <a:cs typeface="Consolas"/>
                <a:sym typeface="Consolas"/>
              </a:rPr>
              <a:t>)</a:t>
            </a:r>
            <a:endParaRPr sz="1700">
              <a:solidFill>
                <a:srgbClr val="F8F8F2"/>
              </a:solidFill>
              <a:latin typeface="Consolas"/>
              <a:ea typeface="Consolas"/>
              <a:cs typeface="Consolas"/>
              <a:sym typeface="Consolas"/>
            </a:endParaRPr>
          </a:p>
          <a:p>
            <a:pPr indent="0" lvl="0" marL="0" rtl="0" algn="l">
              <a:lnSpc>
                <a:spcPct val="135714"/>
              </a:lnSpc>
              <a:spcBef>
                <a:spcPts val="0"/>
              </a:spcBef>
              <a:spcAft>
                <a:spcPts val="0"/>
              </a:spcAft>
              <a:buNone/>
            </a:pPr>
            <a:r>
              <a:rPr lang="en" sz="1700">
                <a:solidFill>
                  <a:srgbClr val="F8F8F2"/>
                </a:solidFill>
                <a:latin typeface="Consolas"/>
                <a:ea typeface="Consolas"/>
                <a:cs typeface="Consolas"/>
                <a:sym typeface="Consolas"/>
              </a:rPr>
              <a:t>);</a:t>
            </a:r>
            <a:endParaRPr sz="1700">
              <a:solidFill>
                <a:srgbClr val="F8F8F2"/>
              </a:solidFill>
              <a:latin typeface="Consolas"/>
              <a:ea typeface="Consolas"/>
              <a:cs typeface="Consolas"/>
              <a:sym typeface="Consolas"/>
            </a:endParaRPr>
          </a:p>
          <a:p>
            <a:pPr indent="0" lvl="0" marL="0" rtl="0" algn="l">
              <a:lnSpc>
                <a:spcPct val="135714"/>
              </a:lnSpc>
              <a:spcBef>
                <a:spcPts val="0"/>
              </a:spcBef>
              <a:spcAft>
                <a:spcPts val="0"/>
              </a:spcAft>
              <a:buNone/>
            </a:pPr>
            <a:r>
              <a:t/>
            </a:r>
            <a:endParaRPr sz="1050">
              <a:solidFill>
                <a:srgbClr val="F8F8F2"/>
              </a:solidFill>
              <a:highlight>
                <a:srgbClr val="272822"/>
              </a:highlight>
              <a:latin typeface="Consolas"/>
              <a:ea typeface="Consolas"/>
              <a:cs typeface="Consolas"/>
              <a:sym typeface="Consolas"/>
            </a:endParaRPr>
          </a:p>
          <a:p>
            <a:pPr indent="0" lvl="0" marL="0" rtl="0" algn="l">
              <a:lnSpc>
                <a:spcPct val="135714"/>
              </a:lnSpc>
              <a:spcBef>
                <a:spcPts val="0"/>
              </a:spcBef>
              <a:spcAft>
                <a:spcPts val="0"/>
              </a:spcAft>
              <a:buNone/>
            </a:pPr>
            <a:r>
              <a:t/>
            </a:r>
            <a:endParaRPr sz="1050">
              <a:solidFill>
                <a:srgbClr val="F8F8F2"/>
              </a:solidFill>
              <a:highlight>
                <a:srgbClr val="272822"/>
              </a:highlight>
              <a:latin typeface="Consolas"/>
              <a:ea typeface="Consolas"/>
              <a:cs typeface="Consolas"/>
              <a:sym typeface="Consolas"/>
            </a:endParaRPr>
          </a:p>
          <a:p>
            <a:pPr indent="0" lvl="0" marL="0" rtl="0" algn="l">
              <a:spcBef>
                <a:spcPts val="0"/>
              </a:spcBef>
              <a:spcAft>
                <a:spcPts val="0"/>
              </a:spcAft>
              <a:buNone/>
            </a:pPr>
            <a:r>
              <a:t/>
            </a:r>
            <a:endParaRPr>
              <a:latin typeface="Anaheim"/>
              <a:ea typeface="Anaheim"/>
              <a:cs typeface="Anaheim"/>
              <a:sym typeface="Anaheim"/>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8" name="Shape 938"/>
        <p:cNvGrpSpPr/>
        <p:nvPr/>
      </p:nvGrpSpPr>
      <p:grpSpPr>
        <a:xfrm>
          <a:off x="0" y="0"/>
          <a:ext cx="0" cy="0"/>
          <a:chOff x="0" y="0"/>
          <a:chExt cx="0" cy="0"/>
        </a:xfrm>
      </p:grpSpPr>
      <p:sp>
        <p:nvSpPr>
          <p:cNvPr id="939" name="Google Shape;939;g20a6dd2528c_0_92"/>
          <p:cNvSpPr txBox="1"/>
          <p:nvPr>
            <p:ph type="title"/>
          </p:nvPr>
        </p:nvSpPr>
        <p:spPr>
          <a:xfrm>
            <a:off x="1278050" y="343200"/>
            <a:ext cx="6588000" cy="669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
              <a:t>DOCKERFILE</a:t>
            </a:r>
            <a:endParaRPr/>
          </a:p>
        </p:txBody>
      </p:sp>
      <p:sp>
        <p:nvSpPr>
          <p:cNvPr id="940" name="Google Shape;940;g20a6dd2528c_0_92"/>
          <p:cNvSpPr/>
          <p:nvPr/>
        </p:nvSpPr>
        <p:spPr>
          <a:xfrm>
            <a:off x="4816150" y="1376050"/>
            <a:ext cx="4078200" cy="20640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latin typeface="Anaheim"/>
                <a:ea typeface="Anaheim"/>
                <a:cs typeface="Anaheim"/>
                <a:sym typeface="Anaheim"/>
              </a:rPr>
              <a:t>$ docker build -t webacademy/webacademy-node .</a:t>
            </a:r>
            <a:endParaRPr b="1" sz="1800">
              <a:latin typeface="Anaheim"/>
              <a:ea typeface="Anaheim"/>
              <a:cs typeface="Anaheim"/>
              <a:sym typeface="Anaheim"/>
            </a:endParaRPr>
          </a:p>
          <a:p>
            <a:pPr indent="0" lvl="0" marL="0" rtl="0" algn="l">
              <a:spcBef>
                <a:spcPts val="0"/>
              </a:spcBef>
              <a:spcAft>
                <a:spcPts val="0"/>
              </a:spcAft>
              <a:buClr>
                <a:srgbClr val="000000"/>
              </a:buClr>
              <a:buSzPts val="1600"/>
              <a:buFont typeface="Arial"/>
              <a:buNone/>
            </a:pPr>
            <a:r>
              <a:t/>
            </a:r>
            <a:endParaRPr b="1" sz="1800">
              <a:latin typeface="Anaheim"/>
              <a:ea typeface="Anaheim"/>
              <a:cs typeface="Anaheim"/>
              <a:sym typeface="Anaheim"/>
            </a:endParaRPr>
          </a:p>
          <a:p>
            <a:pPr indent="0" lvl="0" marL="0" rtl="0" algn="l">
              <a:spcBef>
                <a:spcPts val="0"/>
              </a:spcBef>
              <a:spcAft>
                <a:spcPts val="0"/>
              </a:spcAft>
              <a:buClr>
                <a:srgbClr val="000000"/>
              </a:buClr>
              <a:buSzPts val="1600"/>
              <a:buFont typeface="Arial"/>
              <a:buNone/>
            </a:pPr>
            <a:r>
              <a:rPr b="1" lang="en" sz="1800">
                <a:latin typeface="Anaheim"/>
                <a:ea typeface="Anaheim"/>
                <a:cs typeface="Anaheim"/>
                <a:sym typeface="Anaheim"/>
              </a:rPr>
              <a:t>$ docker run -d --name webacademy-node -p 4567:4567 webacademy/webacademy-node</a:t>
            </a:r>
            <a:endParaRPr b="1" sz="1800"/>
          </a:p>
        </p:txBody>
      </p:sp>
      <p:sp>
        <p:nvSpPr>
          <p:cNvPr id="941" name="Google Shape;941;g20a6dd2528c_0_92"/>
          <p:cNvSpPr txBox="1"/>
          <p:nvPr/>
        </p:nvSpPr>
        <p:spPr>
          <a:xfrm>
            <a:off x="898125" y="1242875"/>
            <a:ext cx="3179400" cy="3495600"/>
          </a:xfrm>
          <a:prstGeom prst="rect">
            <a:avLst/>
          </a:prstGeom>
          <a:noFill/>
          <a:ln>
            <a:noFill/>
          </a:ln>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lang="en" sz="1800">
                <a:solidFill>
                  <a:srgbClr val="F92672"/>
                </a:solidFill>
                <a:latin typeface="Consolas"/>
                <a:ea typeface="Consolas"/>
                <a:cs typeface="Consolas"/>
                <a:sym typeface="Consolas"/>
              </a:rPr>
              <a:t>FROM</a:t>
            </a:r>
            <a:r>
              <a:rPr lang="en" sz="1800">
                <a:solidFill>
                  <a:srgbClr val="F8F8F2"/>
                </a:solidFill>
                <a:latin typeface="Consolas"/>
                <a:ea typeface="Consolas"/>
                <a:cs typeface="Consolas"/>
                <a:sym typeface="Consolas"/>
              </a:rPr>
              <a:t> node:18.16-slim</a:t>
            </a:r>
            <a:endParaRPr sz="1800">
              <a:solidFill>
                <a:srgbClr val="F8F8F2"/>
              </a:solidFill>
              <a:latin typeface="Consolas"/>
              <a:ea typeface="Consolas"/>
              <a:cs typeface="Consolas"/>
              <a:sym typeface="Consolas"/>
            </a:endParaRPr>
          </a:p>
          <a:p>
            <a:pPr indent="0" lvl="0" marL="0" rtl="0" algn="l">
              <a:lnSpc>
                <a:spcPct val="135714"/>
              </a:lnSpc>
              <a:spcBef>
                <a:spcPts val="0"/>
              </a:spcBef>
              <a:spcAft>
                <a:spcPts val="0"/>
              </a:spcAft>
              <a:buNone/>
            </a:pPr>
            <a:r>
              <a:t/>
            </a:r>
            <a:endParaRPr sz="1800">
              <a:solidFill>
                <a:srgbClr val="F8F8F2"/>
              </a:solidFill>
              <a:latin typeface="Consolas"/>
              <a:ea typeface="Consolas"/>
              <a:cs typeface="Consolas"/>
              <a:sym typeface="Consolas"/>
            </a:endParaRPr>
          </a:p>
          <a:p>
            <a:pPr indent="0" lvl="0" marL="0" rtl="0" algn="l">
              <a:lnSpc>
                <a:spcPct val="135714"/>
              </a:lnSpc>
              <a:spcBef>
                <a:spcPts val="0"/>
              </a:spcBef>
              <a:spcAft>
                <a:spcPts val="0"/>
              </a:spcAft>
              <a:buNone/>
            </a:pPr>
            <a:r>
              <a:rPr lang="en" sz="1800">
                <a:solidFill>
                  <a:srgbClr val="F92672"/>
                </a:solidFill>
                <a:latin typeface="Consolas"/>
                <a:ea typeface="Consolas"/>
                <a:cs typeface="Consolas"/>
                <a:sym typeface="Consolas"/>
              </a:rPr>
              <a:t>WORKDIR</a:t>
            </a:r>
            <a:r>
              <a:rPr lang="en" sz="1800">
                <a:solidFill>
                  <a:srgbClr val="F8F8F2"/>
                </a:solidFill>
                <a:latin typeface="Consolas"/>
                <a:ea typeface="Consolas"/>
                <a:cs typeface="Consolas"/>
                <a:sym typeface="Consolas"/>
              </a:rPr>
              <a:t> /home/app</a:t>
            </a:r>
            <a:endParaRPr sz="1800">
              <a:solidFill>
                <a:srgbClr val="F8F8F2"/>
              </a:solidFill>
              <a:latin typeface="Consolas"/>
              <a:ea typeface="Consolas"/>
              <a:cs typeface="Consolas"/>
              <a:sym typeface="Consolas"/>
            </a:endParaRPr>
          </a:p>
          <a:p>
            <a:pPr indent="0" lvl="0" marL="0" rtl="0" algn="l">
              <a:lnSpc>
                <a:spcPct val="135714"/>
              </a:lnSpc>
              <a:spcBef>
                <a:spcPts val="0"/>
              </a:spcBef>
              <a:spcAft>
                <a:spcPts val="0"/>
              </a:spcAft>
              <a:buNone/>
            </a:pPr>
            <a:r>
              <a:t/>
            </a:r>
            <a:endParaRPr sz="1800">
              <a:solidFill>
                <a:srgbClr val="F8F8F2"/>
              </a:solidFill>
              <a:latin typeface="Consolas"/>
              <a:ea typeface="Consolas"/>
              <a:cs typeface="Consolas"/>
              <a:sym typeface="Consolas"/>
            </a:endParaRPr>
          </a:p>
          <a:p>
            <a:pPr indent="0" lvl="0" marL="0" rtl="0" algn="l">
              <a:lnSpc>
                <a:spcPct val="135714"/>
              </a:lnSpc>
              <a:spcBef>
                <a:spcPts val="0"/>
              </a:spcBef>
              <a:spcAft>
                <a:spcPts val="0"/>
              </a:spcAft>
              <a:buNone/>
            </a:pPr>
            <a:r>
              <a:rPr lang="en" sz="1800">
                <a:solidFill>
                  <a:srgbClr val="F92672"/>
                </a:solidFill>
                <a:latin typeface="Consolas"/>
                <a:ea typeface="Consolas"/>
                <a:cs typeface="Consolas"/>
                <a:sym typeface="Consolas"/>
              </a:rPr>
              <a:t>COPY</a:t>
            </a:r>
            <a:r>
              <a:rPr lang="en" sz="1800">
                <a:solidFill>
                  <a:srgbClr val="F8F8F2"/>
                </a:solidFill>
                <a:latin typeface="Consolas"/>
                <a:ea typeface="Consolas"/>
                <a:cs typeface="Consolas"/>
                <a:sym typeface="Consolas"/>
              </a:rPr>
              <a:t> . .</a:t>
            </a:r>
            <a:endParaRPr sz="1800">
              <a:solidFill>
                <a:srgbClr val="F8F8F2"/>
              </a:solidFill>
              <a:latin typeface="Consolas"/>
              <a:ea typeface="Consolas"/>
              <a:cs typeface="Consolas"/>
              <a:sym typeface="Consolas"/>
            </a:endParaRPr>
          </a:p>
          <a:p>
            <a:pPr indent="0" lvl="0" marL="0" rtl="0" algn="l">
              <a:lnSpc>
                <a:spcPct val="135714"/>
              </a:lnSpc>
              <a:spcBef>
                <a:spcPts val="0"/>
              </a:spcBef>
              <a:spcAft>
                <a:spcPts val="0"/>
              </a:spcAft>
              <a:buNone/>
            </a:pPr>
            <a:r>
              <a:t/>
            </a:r>
            <a:endParaRPr sz="1800">
              <a:solidFill>
                <a:srgbClr val="F8F8F2"/>
              </a:solidFill>
              <a:latin typeface="Consolas"/>
              <a:ea typeface="Consolas"/>
              <a:cs typeface="Consolas"/>
              <a:sym typeface="Consolas"/>
            </a:endParaRPr>
          </a:p>
          <a:p>
            <a:pPr indent="0" lvl="0" marL="0" rtl="0" algn="l">
              <a:lnSpc>
                <a:spcPct val="135714"/>
              </a:lnSpc>
              <a:spcBef>
                <a:spcPts val="0"/>
              </a:spcBef>
              <a:spcAft>
                <a:spcPts val="0"/>
              </a:spcAft>
              <a:buNone/>
            </a:pPr>
            <a:r>
              <a:rPr lang="en" sz="1800">
                <a:solidFill>
                  <a:srgbClr val="F92672"/>
                </a:solidFill>
                <a:latin typeface="Consolas"/>
                <a:ea typeface="Consolas"/>
                <a:cs typeface="Consolas"/>
                <a:sym typeface="Consolas"/>
              </a:rPr>
              <a:t>EXPOSE</a:t>
            </a:r>
            <a:r>
              <a:rPr lang="en" sz="1800">
                <a:solidFill>
                  <a:srgbClr val="F8F8F2"/>
                </a:solidFill>
                <a:latin typeface="Consolas"/>
                <a:ea typeface="Consolas"/>
                <a:cs typeface="Consolas"/>
                <a:sym typeface="Consolas"/>
              </a:rPr>
              <a:t> 4567</a:t>
            </a:r>
            <a:endParaRPr sz="1800">
              <a:solidFill>
                <a:srgbClr val="F8F8F2"/>
              </a:solidFill>
              <a:latin typeface="Consolas"/>
              <a:ea typeface="Consolas"/>
              <a:cs typeface="Consolas"/>
              <a:sym typeface="Consolas"/>
            </a:endParaRPr>
          </a:p>
          <a:p>
            <a:pPr indent="0" lvl="0" marL="0" rtl="0" algn="l">
              <a:lnSpc>
                <a:spcPct val="135714"/>
              </a:lnSpc>
              <a:spcBef>
                <a:spcPts val="0"/>
              </a:spcBef>
              <a:spcAft>
                <a:spcPts val="0"/>
              </a:spcAft>
              <a:buNone/>
            </a:pPr>
            <a:r>
              <a:t/>
            </a:r>
            <a:endParaRPr sz="1800">
              <a:solidFill>
                <a:srgbClr val="F8F8F2"/>
              </a:solidFill>
              <a:latin typeface="Consolas"/>
              <a:ea typeface="Consolas"/>
              <a:cs typeface="Consolas"/>
              <a:sym typeface="Consolas"/>
            </a:endParaRPr>
          </a:p>
          <a:p>
            <a:pPr indent="0" lvl="0" marL="0" rtl="0" algn="l">
              <a:lnSpc>
                <a:spcPct val="135714"/>
              </a:lnSpc>
              <a:spcBef>
                <a:spcPts val="0"/>
              </a:spcBef>
              <a:spcAft>
                <a:spcPts val="0"/>
              </a:spcAft>
              <a:buNone/>
            </a:pPr>
            <a:r>
              <a:rPr lang="en" sz="1800">
                <a:solidFill>
                  <a:srgbClr val="F92672"/>
                </a:solidFill>
                <a:latin typeface="Consolas"/>
                <a:ea typeface="Consolas"/>
                <a:cs typeface="Consolas"/>
                <a:sym typeface="Consolas"/>
              </a:rPr>
              <a:t>CMD</a:t>
            </a:r>
            <a:r>
              <a:rPr lang="en" sz="1800">
                <a:solidFill>
                  <a:srgbClr val="F8F8F2"/>
                </a:solidFill>
                <a:latin typeface="Consolas"/>
                <a:ea typeface="Consolas"/>
                <a:cs typeface="Consolas"/>
                <a:sym typeface="Consolas"/>
              </a:rPr>
              <a:t> [</a:t>
            </a:r>
            <a:r>
              <a:rPr lang="en" sz="1800">
                <a:solidFill>
                  <a:srgbClr val="E6DB74"/>
                </a:solidFill>
                <a:latin typeface="Consolas"/>
                <a:ea typeface="Consolas"/>
                <a:cs typeface="Consolas"/>
                <a:sym typeface="Consolas"/>
              </a:rPr>
              <a:t>"npm"</a:t>
            </a:r>
            <a:r>
              <a:rPr lang="en" sz="1800">
                <a:solidFill>
                  <a:srgbClr val="F8F8F2"/>
                </a:solidFill>
                <a:latin typeface="Consolas"/>
                <a:ea typeface="Consolas"/>
                <a:cs typeface="Consolas"/>
                <a:sym typeface="Consolas"/>
              </a:rPr>
              <a:t>, </a:t>
            </a:r>
            <a:r>
              <a:rPr lang="en" sz="1800">
                <a:solidFill>
                  <a:srgbClr val="E6DB74"/>
                </a:solidFill>
                <a:latin typeface="Consolas"/>
                <a:ea typeface="Consolas"/>
                <a:cs typeface="Consolas"/>
                <a:sym typeface="Consolas"/>
              </a:rPr>
              <a:t>"start"</a:t>
            </a:r>
            <a:r>
              <a:rPr lang="en" sz="1800">
                <a:solidFill>
                  <a:srgbClr val="F8F8F2"/>
                </a:solidFill>
                <a:latin typeface="Consolas"/>
                <a:ea typeface="Consolas"/>
                <a:cs typeface="Consolas"/>
                <a:sym typeface="Consolas"/>
              </a:rPr>
              <a:t>]</a:t>
            </a:r>
            <a:endParaRPr sz="1800">
              <a:solidFill>
                <a:srgbClr val="F8F8F2"/>
              </a:solidFill>
              <a:latin typeface="Consolas"/>
              <a:ea typeface="Consolas"/>
              <a:cs typeface="Consolas"/>
              <a:sym typeface="Consolas"/>
            </a:endParaRPr>
          </a:p>
          <a:p>
            <a:pPr indent="0" lvl="0" marL="0" rtl="0" algn="l">
              <a:lnSpc>
                <a:spcPct val="135714"/>
              </a:lnSpc>
              <a:spcBef>
                <a:spcPts val="0"/>
              </a:spcBef>
              <a:spcAft>
                <a:spcPts val="0"/>
              </a:spcAft>
              <a:buNone/>
            </a:pPr>
            <a:r>
              <a:t/>
            </a:r>
            <a:endParaRPr sz="1050">
              <a:solidFill>
                <a:srgbClr val="F8F8F2"/>
              </a:solidFill>
              <a:highlight>
                <a:srgbClr val="272822"/>
              </a:highlight>
              <a:latin typeface="Consolas"/>
              <a:ea typeface="Consolas"/>
              <a:cs typeface="Consolas"/>
              <a:sym typeface="Consolas"/>
            </a:endParaRPr>
          </a:p>
          <a:p>
            <a:pPr indent="0" lvl="0" marL="0" rtl="0" algn="l">
              <a:lnSpc>
                <a:spcPct val="135714"/>
              </a:lnSpc>
              <a:spcBef>
                <a:spcPts val="0"/>
              </a:spcBef>
              <a:spcAft>
                <a:spcPts val="0"/>
              </a:spcAft>
              <a:buNone/>
            </a:pPr>
            <a:r>
              <a:t/>
            </a:r>
            <a:endParaRPr sz="1050">
              <a:solidFill>
                <a:srgbClr val="F8F8F2"/>
              </a:solidFill>
              <a:highlight>
                <a:srgbClr val="272822"/>
              </a:highlight>
              <a:latin typeface="Consolas"/>
              <a:ea typeface="Consolas"/>
              <a:cs typeface="Consolas"/>
              <a:sym typeface="Consolas"/>
            </a:endParaRPr>
          </a:p>
          <a:p>
            <a:pPr indent="0" lvl="0" marL="0" rtl="0" algn="l">
              <a:spcBef>
                <a:spcPts val="0"/>
              </a:spcBef>
              <a:spcAft>
                <a:spcPts val="0"/>
              </a:spcAft>
              <a:buNone/>
            </a:pPr>
            <a:r>
              <a:t/>
            </a:r>
            <a:endParaRPr>
              <a:latin typeface="Anaheim"/>
              <a:ea typeface="Anaheim"/>
              <a:cs typeface="Anaheim"/>
              <a:sym typeface="Anaheim"/>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sp>
        <p:nvSpPr>
          <p:cNvPr id="394" name="Google Shape;394;g253300b8278_0_19"/>
          <p:cNvSpPr txBox="1"/>
          <p:nvPr>
            <p:ph type="title"/>
          </p:nvPr>
        </p:nvSpPr>
        <p:spPr>
          <a:xfrm>
            <a:off x="1278050" y="343200"/>
            <a:ext cx="6588000" cy="669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
              <a:t>APLICAÇÕES NO SERVIDOR</a:t>
            </a:r>
            <a:endParaRPr/>
          </a:p>
        </p:txBody>
      </p:sp>
      <p:sp>
        <p:nvSpPr>
          <p:cNvPr id="395" name="Google Shape;395;g253300b8278_0_19"/>
          <p:cNvSpPr txBox="1"/>
          <p:nvPr>
            <p:ph idx="1" type="subTitle"/>
          </p:nvPr>
        </p:nvSpPr>
        <p:spPr>
          <a:xfrm>
            <a:off x="2773575" y="3109000"/>
            <a:ext cx="2226600" cy="8439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400"/>
              <a:buNone/>
            </a:pPr>
            <a:r>
              <a:rPr lang="en"/>
              <a:t>Sistema web de e-commerce</a:t>
            </a:r>
            <a:endParaRPr/>
          </a:p>
          <a:p>
            <a:pPr indent="0" lvl="0" marL="0" rtl="0" algn="ctr">
              <a:lnSpc>
                <a:spcPct val="100000"/>
              </a:lnSpc>
              <a:spcBef>
                <a:spcPts val="0"/>
              </a:spcBef>
              <a:spcAft>
                <a:spcPts val="0"/>
              </a:spcAft>
              <a:buSzPts val="1400"/>
              <a:buNone/>
            </a:pPr>
            <a:r>
              <a:rPr lang="en"/>
              <a:t>Executa na porta 8000</a:t>
            </a:r>
            <a:endParaRPr/>
          </a:p>
        </p:txBody>
      </p:sp>
      <p:sp>
        <p:nvSpPr>
          <p:cNvPr id="396" name="Google Shape;396;g253300b8278_0_19"/>
          <p:cNvSpPr txBox="1"/>
          <p:nvPr>
            <p:ph idx="2" type="title"/>
          </p:nvPr>
        </p:nvSpPr>
        <p:spPr>
          <a:xfrm>
            <a:off x="2646050" y="2523698"/>
            <a:ext cx="2481300" cy="524400"/>
          </a:xfrm>
          <a:prstGeom prst="rect">
            <a:avLst/>
          </a:prstGeom>
          <a:solidFill>
            <a:srgbClr val="4C67ED"/>
          </a:solidFill>
          <a:ln cap="flat" cmpd="sng" w="9525">
            <a:solidFill>
              <a:schemeClr val="lt1"/>
            </a:solidFill>
            <a:prstDash val="solid"/>
            <a:round/>
            <a:headEnd len="sm" w="sm" type="none"/>
            <a:tailEnd len="sm" w="sm" type="none"/>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200"/>
              <a:buNone/>
            </a:pPr>
            <a:r>
              <a:rPr lang="en"/>
              <a:t>APP 1</a:t>
            </a:r>
            <a:endParaRPr/>
          </a:p>
        </p:txBody>
      </p:sp>
      <p:sp>
        <p:nvSpPr>
          <p:cNvPr id="397" name="Google Shape;397;g253300b8278_0_19"/>
          <p:cNvSpPr txBox="1"/>
          <p:nvPr>
            <p:ph idx="3" type="subTitle"/>
          </p:nvPr>
        </p:nvSpPr>
        <p:spPr>
          <a:xfrm>
            <a:off x="6070225" y="3109000"/>
            <a:ext cx="2226600" cy="8439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400"/>
              <a:buNone/>
            </a:pPr>
            <a:r>
              <a:rPr lang="en"/>
              <a:t>Sistema web de controle de estoque</a:t>
            </a:r>
            <a:endParaRPr/>
          </a:p>
          <a:p>
            <a:pPr indent="0" lvl="0" marL="0" rtl="0" algn="ctr">
              <a:lnSpc>
                <a:spcPct val="100000"/>
              </a:lnSpc>
              <a:spcBef>
                <a:spcPts val="0"/>
              </a:spcBef>
              <a:spcAft>
                <a:spcPts val="0"/>
              </a:spcAft>
              <a:buSzPts val="1400"/>
              <a:buNone/>
            </a:pPr>
            <a:r>
              <a:rPr lang="en"/>
              <a:t>Executa na porta 8000</a:t>
            </a:r>
            <a:endParaRPr/>
          </a:p>
        </p:txBody>
      </p:sp>
      <p:sp>
        <p:nvSpPr>
          <p:cNvPr id="398" name="Google Shape;398;g253300b8278_0_19"/>
          <p:cNvSpPr txBox="1"/>
          <p:nvPr>
            <p:ph idx="4" type="title"/>
          </p:nvPr>
        </p:nvSpPr>
        <p:spPr>
          <a:xfrm>
            <a:off x="5942650" y="2523676"/>
            <a:ext cx="2481300" cy="524400"/>
          </a:xfrm>
          <a:prstGeom prst="rect">
            <a:avLst/>
          </a:prstGeom>
          <a:solidFill>
            <a:srgbClr val="D7073C"/>
          </a:solidFill>
          <a:ln cap="flat" cmpd="sng" w="9525">
            <a:solidFill>
              <a:schemeClr val="lt1"/>
            </a:solidFill>
            <a:prstDash val="solid"/>
            <a:round/>
            <a:headEnd len="sm" w="sm" type="none"/>
            <a:tailEnd len="sm" w="sm" type="none"/>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200"/>
              <a:buNone/>
            </a:pPr>
            <a:r>
              <a:rPr lang="en"/>
              <a:t>APP 2</a:t>
            </a:r>
            <a:endParaRPr/>
          </a:p>
        </p:txBody>
      </p:sp>
      <p:pic>
        <p:nvPicPr>
          <p:cNvPr id="399" name="Google Shape;399;g253300b8278_0_19"/>
          <p:cNvPicPr preferRelativeResize="0"/>
          <p:nvPr/>
        </p:nvPicPr>
        <p:blipFill rotWithShape="1">
          <a:blip r:embed="rId3">
            <a:alphaModFix/>
          </a:blip>
          <a:srcRect b="0" l="61241" r="15108" t="0"/>
          <a:stretch/>
        </p:blipFill>
        <p:spPr>
          <a:xfrm>
            <a:off x="0" y="0"/>
            <a:ext cx="1823175" cy="5143500"/>
          </a:xfrm>
          <a:prstGeom prst="rect">
            <a:avLst/>
          </a:prstGeom>
          <a:noFill/>
          <a:ln>
            <a:noFill/>
          </a:ln>
        </p:spPr>
      </p:pic>
      <p:grpSp>
        <p:nvGrpSpPr>
          <p:cNvPr id="400" name="Google Shape;400;g253300b8278_0_19"/>
          <p:cNvGrpSpPr/>
          <p:nvPr/>
        </p:nvGrpSpPr>
        <p:grpSpPr>
          <a:xfrm>
            <a:off x="1223348" y="4553184"/>
            <a:ext cx="1015032" cy="325196"/>
            <a:chOff x="1156673" y="4600809"/>
            <a:chExt cx="1015032" cy="325196"/>
          </a:xfrm>
        </p:grpSpPr>
        <p:sp>
          <p:nvSpPr>
            <p:cNvPr id="401" name="Google Shape;401;g253300b8278_0_19"/>
            <p:cNvSpPr/>
            <p:nvPr/>
          </p:nvSpPr>
          <p:spPr>
            <a:xfrm>
              <a:off x="1937576" y="4600809"/>
              <a:ext cx="234129" cy="75728"/>
            </a:xfrm>
            <a:custGeom>
              <a:rect b="b" l="l" r="r" t="t"/>
              <a:pathLst>
                <a:path extrusionOk="0" h="1941" w="6001">
                  <a:moveTo>
                    <a:pt x="0" y="0"/>
                  </a:moveTo>
                  <a:lnTo>
                    <a:pt x="0" y="1941"/>
                  </a:lnTo>
                  <a:lnTo>
                    <a:pt x="6001" y="1941"/>
                  </a:lnTo>
                  <a:lnTo>
                    <a:pt x="600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2" name="Google Shape;402;g253300b8278_0_19"/>
            <p:cNvSpPr/>
            <p:nvPr/>
          </p:nvSpPr>
          <p:spPr>
            <a:xfrm>
              <a:off x="1394514" y="4600809"/>
              <a:ext cx="440869" cy="75728"/>
            </a:xfrm>
            <a:custGeom>
              <a:rect b="b" l="l" r="r" t="t"/>
              <a:pathLst>
                <a:path extrusionOk="0" h="1941" w="11300">
                  <a:moveTo>
                    <a:pt x="1" y="0"/>
                  </a:moveTo>
                  <a:lnTo>
                    <a:pt x="1" y="1941"/>
                  </a:lnTo>
                  <a:lnTo>
                    <a:pt x="11300" y="1941"/>
                  </a:lnTo>
                  <a:lnTo>
                    <a:pt x="11300"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3" name="Google Shape;403;g253300b8278_0_19"/>
            <p:cNvSpPr/>
            <p:nvPr/>
          </p:nvSpPr>
          <p:spPr>
            <a:xfrm>
              <a:off x="1156673" y="4725738"/>
              <a:ext cx="474774" cy="75767"/>
            </a:xfrm>
            <a:custGeom>
              <a:rect b="b" l="l" r="r" t="t"/>
              <a:pathLst>
                <a:path extrusionOk="0" h="1942" w="12169">
                  <a:moveTo>
                    <a:pt x="1" y="1"/>
                  </a:moveTo>
                  <a:lnTo>
                    <a:pt x="1" y="1942"/>
                  </a:lnTo>
                  <a:lnTo>
                    <a:pt x="12169" y="1942"/>
                  </a:lnTo>
                  <a:lnTo>
                    <a:pt x="12169"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4" name="Google Shape;404;g253300b8278_0_19"/>
            <p:cNvSpPr/>
            <p:nvPr/>
          </p:nvSpPr>
          <p:spPr>
            <a:xfrm>
              <a:off x="1718307" y="4725738"/>
              <a:ext cx="453393" cy="75767"/>
            </a:xfrm>
            <a:custGeom>
              <a:rect b="b" l="l" r="r" t="t"/>
              <a:pathLst>
                <a:path extrusionOk="0" h="1942" w="11621">
                  <a:moveTo>
                    <a:pt x="0" y="1"/>
                  </a:moveTo>
                  <a:lnTo>
                    <a:pt x="0" y="1942"/>
                  </a:lnTo>
                  <a:lnTo>
                    <a:pt x="11621" y="1942"/>
                  </a:lnTo>
                  <a:lnTo>
                    <a:pt x="11621"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5" name="Google Shape;405;g253300b8278_0_19"/>
            <p:cNvSpPr/>
            <p:nvPr/>
          </p:nvSpPr>
          <p:spPr>
            <a:xfrm>
              <a:off x="1536688" y="4850706"/>
              <a:ext cx="635008" cy="75299"/>
            </a:xfrm>
            <a:custGeom>
              <a:rect b="b" l="l" r="r" t="t"/>
              <a:pathLst>
                <a:path extrusionOk="0" h="1930" w="16276">
                  <a:moveTo>
                    <a:pt x="0" y="1"/>
                  </a:moveTo>
                  <a:lnTo>
                    <a:pt x="0" y="1930"/>
                  </a:lnTo>
                  <a:lnTo>
                    <a:pt x="16276" y="1930"/>
                  </a:lnTo>
                  <a:lnTo>
                    <a:pt x="16276"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406" name="Google Shape;406;g253300b8278_0_19"/>
          <p:cNvPicPr preferRelativeResize="0"/>
          <p:nvPr/>
        </p:nvPicPr>
        <p:blipFill>
          <a:blip r:embed="rId4">
            <a:alphaModFix/>
          </a:blip>
          <a:stretch>
            <a:fillRect/>
          </a:stretch>
        </p:blipFill>
        <p:spPr>
          <a:xfrm>
            <a:off x="3379362" y="1447775"/>
            <a:ext cx="1015025" cy="1015025"/>
          </a:xfrm>
          <a:prstGeom prst="rect">
            <a:avLst/>
          </a:prstGeom>
          <a:noFill/>
          <a:ln>
            <a:noFill/>
          </a:ln>
        </p:spPr>
      </p:pic>
      <p:pic>
        <p:nvPicPr>
          <p:cNvPr id="407" name="Google Shape;407;g253300b8278_0_19"/>
          <p:cNvPicPr preferRelativeResize="0"/>
          <p:nvPr/>
        </p:nvPicPr>
        <p:blipFill rotWithShape="1">
          <a:blip r:embed="rId5">
            <a:alphaModFix/>
          </a:blip>
          <a:srcRect b="0" l="23448" r="21103" t="0"/>
          <a:stretch/>
        </p:blipFill>
        <p:spPr>
          <a:xfrm>
            <a:off x="6675788" y="1508243"/>
            <a:ext cx="1015026" cy="1030707"/>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5" name="Shape 945"/>
        <p:cNvGrpSpPr/>
        <p:nvPr/>
      </p:nvGrpSpPr>
      <p:grpSpPr>
        <a:xfrm>
          <a:off x="0" y="0"/>
          <a:ext cx="0" cy="0"/>
          <a:chOff x="0" y="0"/>
          <a:chExt cx="0" cy="0"/>
        </a:xfrm>
      </p:grpSpPr>
      <p:sp>
        <p:nvSpPr>
          <p:cNvPr id="946" name="Google Shape;946;g20a6dd2528c_0_123"/>
          <p:cNvSpPr txBox="1"/>
          <p:nvPr>
            <p:ph type="title"/>
          </p:nvPr>
        </p:nvSpPr>
        <p:spPr>
          <a:xfrm>
            <a:off x="454800" y="2714625"/>
            <a:ext cx="8425200" cy="1012200"/>
          </a:xfrm>
          <a:prstGeom prst="rect">
            <a:avLst/>
          </a:prstGeom>
          <a:noFill/>
          <a:ln>
            <a:noFill/>
          </a:ln>
        </p:spPr>
        <p:txBody>
          <a:bodyPr anchorCtr="0" anchor="ctr" bIns="0" lIns="91425" spcFirstLastPara="1" rIns="91425" wrap="square" tIns="0">
            <a:noAutofit/>
          </a:bodyPr>
          <a:lstStyle/>
          <a:p>
            <a:pPr indent="0" lvl="0" marL="0" rtl="0" algn="ctr">
              <a:lnSpc>
                <a:spcPct val="100000"/>
              </a:lnSpc>
              <a:spcBef>
                <a:spcPts val="0"/>
              </a:spcBef>
              <a:spcAft>
                <a:spcPts val="0"/>
              </a:spcAft>
              <a:buSzPts val="3600"/>
              <a:buNone/>
            </a:pPr>
            <a:r>
              <a:rPr lang="en"/>
              <a:t>Constrói uma imagem a partir de um arquivo Dockerfile</a:t>
            </a:r>
            <a:endParaRPr/>
          </a:p>
        </p:txBody>
      </p:sp>
      <p:sp>
        <p:nvSpPr>
          <p:cNvPr id="947" name="Google Shape;947;g20a6dd2528c_0_123"/>
          <p:cNvSpPr txBox="1"/>
          <p:nvPr>
            <p:ph idx="2" type="title"/>
          </p:nvPr>
        </p:nvSpPr>
        <p:spPr>
          <a:xfrm>
            <a:off x="454800" y="1628250"/>
            <a:ext cx="8425200" cy="1012200"/>
          </a:xfrm>
          <a:prstGeom prst="rect">
            <a:avLst/>
          </a:prstGeom>
          <a:noFill/>
          <a:ln>
            <a:noFill/>
          </a:ln>
        </p:spPr>
        <p:txBody>
          <a:bodyPr anchorCtr="0" anchor="b" bIns="0" lIns="91425" spcFirstLastPara="1" rIns="91425" wrap="square" tIns="0">
            <a:noAutofit/>
          </a:bodyPr>
          <a:lstStyle/>
          <a:p>
            <a:pPr indent="0" lvl="0" marL="0" rtl="0" algn="ctr">
              <a:lnSpc>
                <a:spcPct val="100000"/>
              </a:lnSpc>
              <a:spcBef>
                <a:spcPts val="0"/>
              </a:spcBef>
              <a:spcAft>
                <a:spcPts val="0"/>
              </a:spcAft>
              <a:buSzPts val="8000"/>
              <a:buNone/>
            </a:pPr>
            <a:r>
              <a:rPr lang="en" sz="7000"/>
              <a:t>docker build</a:t>
            </a:r>
            <a:endParaRPr sz="7000"/>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1" name="Shape 951"/>
        <p:cNvGrpSpPr/>
        <p:nvPr/>
      </p:nvGrpSpPr>
      <p:grpSpPr>
        <a:xfrm>
          <a:off x="0" y="0"/>
          <a:ext cx="0" cy="0"/>
          <a:chOff x="0" y="0"/>
          <a:chExt cx="0" cy="0"/>
        </a:xfrm>
      </p:grpSpPr>
      <p:sp>
        <p:nvSpPr>
          <p:cNvPr id="952" name="Google Shape;952;g20a6dd2528c_0_112"/>
          <p:cNvSpPr txBox="1"/>
          <p:nvPr>
            <p:ph type="title"/>
          </p:nvPr>
        </p:nvSpPr>
        <p:spPr>
          <a:xfrm>
            <a:off x="1278050" y="343200"/>
            <a:ext cx="6588000" cy="669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
              <a:t>PÁGINA INICIAL DA APP</a:t>
            </a:r>
            <a:endParaRPr/>
          </a:p>
        </p:txBody>
      </p:sp>
      <p:pic>
        <p:nvPicPr>
          <p:cNvPr id="953" name="Google Shape;953;g20a6dd2528c_0_112"/>
          <p:cNvPicPr preferRelativeResize="0"/>
          <p:nvPr/>
        </p:nvPicPr>
        <p:blipFill>
          <a:blip r:embed="rId3">
            <a:alphaModFix/>
          </a:blip>
          <a:stretch>
            <a:fillRect/>
          </a:stretch>
        </p:blipFill>
        <p:spPr>
          <a:xfrm>
            <a:off x="1509700" y="2113400"/>
            <a:ext cx="6124575" cy="1333500"/>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7" name="Shape 957"/>
        <p:cNvGrpSpPr/>
        <p:nvPr/>
      </p:nvGrpSpPr>
      <p:grpSpPr>
        <a:xfrm>
          <a:off x="0" y="0"/>
          <a:ext cx="0" cy="0"/>
          <a:chOff x="0" y="0"/>
          <a:chExt cx="0" cy="0"/>
        </a:xfrm>
      </p:grpSpPr>
      <p:sp>
        <p:nvSpPr>
          <p:cNvPr id="958" name="Google Shape;958;g20a6dd2528c_0_133"/>
          <p:cNvSpPr txBox="1"/>
          <p:nvPr>
            <p:ph idx="1" type="body"/>
          </p:nvPr>
        </p:nvSpPr>
        <p:spPr>
          <a:xfrm>
            <a:off x="4401425" y="1997200"/>
            <a:ext cx="4187100" cy="27660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SzPts val="1600"/>
              <a:buNone/>
            </a:pPr>
            <a:r>
              <a:rPr lang="en"/>
              <a:t>Vamos recriar o nosso contêiner que executa um servidor HTTP com o Nginx, mas dessa vez criando uma imagem baseada no ubuntu e com as seguintes características:</a:t>
            </a:r>
            <a:endParaRPr/>
          </a:p>
          <a:p>
            <a:pPr indent="0" lvl="0" marL="0" rtl="0" algn="just">
              <a:spcBef>
                <a:spcPts val="0"/>
              </a:spcBef>
              <a:spcAft>
                <a:spcPts val="0"/>
              </a:spcAft>
              <a:buSzPts val="1600"/>
              <a:buNone/>
            </a:pPr>
            <a:r>
              <a:t/>
            </a:r>
            <a:endParaRPr/>
          </a:p>
          <a:p>
            <a:pPr indent="-330200" lvl="0" marL="457200" rtl="0" algn="just">
              <a:spcBef>
                <a:spcPts val="0"/>
              </a:spcBef>
              <a:spcAft>
                <a:spcPts val="0"/>
              </a:spcAft>
              <a:buSzPts val="1600"/>
              <a:buChar char="●"/>
            </a:pPr>
            <a:r>
              <a:rPr lang="en"/>
              <a:t>O servidor deve executar dentro do contêiner na porta 7000</a:t>
            </a:r>
            <a:endParaRPr/>
          </a:p>
          <a:p>
            <a:pPr indent="-330200" lvl="0" marL="457200" rtl="0" algn="just">
              <a:spcBef>
                <a:spcPts val="0"/>
              </a:spcBef>
              <a:spcAft>
                <a:spcPts val="0"/>
              </a:spcAft>
              <a:buSzPts val="1600"/>
              <a:buChar char="●"/>
            </a:pPr>
            <a:r>
              <a:rPr lang="en"/>
              <a:t>A página inicial deve imprimir a mensagem “Servidor Linux executando Nginx dentro de um contêiner Docker!”</a:t>
            </a:r>
            <a:endParaRPr/>
          </a:p>
        </p:txBody>
      </p:sp>
      <p:sp>
        <p:nvSpPr>
          <p:cNvPr id="959" name="Google Shape;959;g20a6dd2528c_0_133"/>
          <p:cNvSpPr txBox="1"/>
          <p:nvPr>
            <p:ph type="title"/>
          </p:nvPr>
        </p:nvSpPr>
        <p:spPr>
          <a:xfrm>
            <a:off x="4431925" y="1323800"/>
            <a:ext cx="4187100" cy="6690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2800"/>
              <a:buNone/>
            </a:pPr>
            <a:r>
              <a:rPr lang="en"/>
              <a:t>HORA DE EXERCÍCIO</a:t>
            </a:r>
            <a:endParaRPr/>
          </a:p>
        </p:txBody>
      </p:sp>
      <p:sp>
        <p:nvSpPr>
          <p:cNvPr id="960" name="Google Shape;960;g20a6dd2528c_0_133"/>
          <p:cNvSpPr/>
          <p:nvPr/>
        </p:nvSpPr>
        <p:spPr>
          <a:xfrm>
            <a:off x="0" y="1476225"/>
            <a:ext cx="3224400" cy="27660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1" name="Google Shape;961;g20a6dd2528c_0_133"/>
          <p:cNvSpPr/>
          <p:nvPr/>
        </p:nvSpPr>
        <p:spPr>
          <a:xfrm>
            <a:off x="1849175" y="1204300"/>
            <a:ext cx="808200" cy="324000"/>
          </a:xfrm>
          <a:prstGeom prst="rect">
            <a:avLst/>
          </a:prstGeom>
          <a:solidFill>
            <a:srgbClr val="D7073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2" name="Google Shape;962;g20a6dd2528c_0_133"/>
          <p:cNvSpPr/>
          <p:nvPr/>
        </p:nvSpPr>
        <p:spPr>
          <a:xfrm>
            <a:off x="1434400" y="4195100"/>
            <a:ext cx="1160700" cy="324000"/>
          </a:xfrm>
          <a:prstGeom prst="rect">
            <a:avLst/>
          </a:prstGeom>
          <a:solidFill>
            <a:srgbClr val="4C67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963" name="Google Shape;963;g20a6dd2528c_0_133"/>
          <p:cNvPicPr preferRelativeResize="0"/>
          <p:nvPr/>
        </p:nvPicPr>
        <p:blipFill rotWithShape="1">
          <a:blip r:embed="rId3">
            <a:alphaModFix/>
          </a:blip>
          <a:srcRect b="0" l="8322" r="11728" t="0"/>
          <a:stretch/>
        </p:blipFill>
        <p:spPr>
          <a:xfrm>
            <a:off x="0" y="1614502"/>
            <a:ext cx="3224401" cy="2494398"/>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7" name="Shape 967"/>
        <p:cNvGrpSpPr/>
        <p:nvPr/>
      </p:nvGrpSpPr>
      <p:grpSpPr>
        <a:xfrm>
          <a:off x="0" y="0"/>
          <a:ext cx="0" cy="0"/>
          <a:chOff x="0" y="0"/>
          <a:chExt cx="0" cy="0"/>
        </a:xfrm>
      </p:grpSpPr>
      <p:sp>
        <p:nvSpPr>
          <p:cNvPr id="968" name="Google Shape;968;g20a6dd2528c_0_142"/>
          <p:cNvSpPr txBox="1"/>
          <p:nvPr>
            <p:ph type="title"/>
          </p:nvPr>
        </p:nvSpPr>
        <p:spPr>
          <a:xfrm>
            <a:off x="1278050" y="343200"/>
            <a:ext cx="6588000" cy="669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
              <a:t>CONFIGURAÇÕES</a:t>
            </a:r>
            <a:r>
              <a:rPr lang="en"/>
              <a:t> DO NGINX</a:t>
            </a:r>
            <a:endParaRPr/>
          </a:p>
        </p:txBody>
      </p:sp>
      <p:sp>
        <p:nvSpPr>
          <p:cNvPr id="969" name="Google Shape;969;g20a6dd2528c_0_142"/>
          <p:cNvSpPr txBox="1"/>
          <p:nvPr/>
        </p:nvSpPr>
        <p:spPr>
          <a:xfrm>
            <a:off x="2641050" y="1226225"/>
            <a:ext cx="3861900" cy="347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900">
                <a:solidFill>
                  <a:schemeClr val="lt1"/>
                </a:solidFill>
                <a:latin typeface="Anaheim"/>
                <a:ea typeface="Anaheim"/>
                <a:cs typeface="Anaheim"/>
                <a:sym typeface="Anaheim"/>
              </a:rPr>
              <a:t>server {</a:t>
            </a:r>
            <a:endParaRPr sz="1900">
              <a:solidFill>
                <a:schemeClr val="lt1"/>
              </a:solidFill>
              <a:latin typeface="Anaheim"/>
              <a:ea typeface="Anaheim"/>
              <a:cs typeface="Anaheim"/>
              <a:sym typeface="Anaheim"/>
            </a:endParaRPr>
          </a:p>
          <a:p>
            <a:pPr indent="0" lvl="0" marL="0" rtl="0" algn="l">
              <a:spcBef>
                <a:spcPts val="0"/>
              </a:spcBef>
              <a:spcAft>
                <a:spcPts val="0"/>
              </a:spcAft>
              <a:buNone/>
            </a:pPr>
            <a:r>
              <a:rPr lang="en" sz="1900">
                <a:solidFill>
                  <a:schemeClr val="lt1"/>
                </a:solidFill>
                <a:latin typeface="Anaheim"/>
                <a:ea typeface="Anaheim"/>
                <a:cs typeface="Anaheim"/>
                <a:sym typeface="Anaheim"/>
              </a:rPr>
              <a:t>	listen 7000 default_server;</a:t>
            </a:r>
            <a:endParaRPr sz="1900">
              <a:solidFill>
                <a:schemeClr val="lt1"/>
              </a:solidFill>
              <a:latin typeface="Anaheim"/>
              <a:ea typeface="Anaheim"/>
              <a:cs typeface="Anaheim"/>
              <a:sym typeface="Anaheim"/>
            </a:endParaRPr>
          </a:p>
          <a:p>
            <a:pPr indent="0" lvl="0" marL="0" rtl="0" algn="l">
              <a:spcBef>
                <a:spcPts val="0"/>
              </a:spcBef>
              <a:spcAft>
                <a:spcPts val="0"/>
              </a:spcAft>
              <a:buNone/>
            </a:pPr>
            <a:r>
              <a:rPr lang="en" sz="1900">
                <a:solidFill>
                  <a:schemeClr val="lt1"/>
                </a:solidFill>
                <a:latin typeface="Anaheim"/>
                <a:ea typeface="Anaheim"/>
                <a:cs typeface="Anaheim"/>
                <a:sym typeface="Anaheim"/>
              </a:rPr>
              <a:t>	listen [::]:7000 default_server;</a:t>
            </a:r>
            <a:endParaRPr sz="1900">
              <a:solidFill>
                <a:schemeClr val="lt1"/>
              </a:solidFill>
              <a:latin typeface="Anaheim"/>
              <a:ea typeface="Anaheim"/>
              <a:cs typeface="Anaheim"/>
              <a:sym typeface="Anaheim"/>
            </a:endParaRPr>
          </a:p>
          <a:p>
            <a:pPr indent="0" lvl="0" marL="0" rtl="0" algn="l">
              <a:spcBef>
                <a:spcPts val="0"/>
              </a:spcBef>
              <a:spcAft>
                <a:spcPts val="0"/>
              </a:spcAft>
              <a:buNone/>
            </a:pPr>
            <a:r>
              <a:t/>
            </a:r>
            <a:endParaRPr sz="1900">
              <a:solidFill>
                <a:schemeClr val="lt1"/>
              </a:solidFill>
              <a:latin typeface="Anaheim"/>
              <a:ea typeface="Anaheim"/>
              <a:cs typeface="Anaheim"/>
              <a:sym typeface="Anaheim"/>
            </a:endParaRPr>
          </a:p>
          <a:p>
            <a:pPr indent="0" lvl="0" marL="0" rtl="0" algn="l">
              <a:spcBef>
                <a:spcPts val="0"/>
              </a:spcBef>
              <a:spcAft>
                <a:spcPts val="0"/>
              </a:spcAft>
              <a:buNone/>
            </a:pPr>
            <a:r>
              <a:rPr lang="en" sz="1900">
                <a:solidFill>
                  <a:schemeClr val="lt1"/>
                </a:solidFill>
                <a:latin typeface="Anaheim"/>
                <a:ea typeface="Anaheim"/>
                <a:cs typeface="Anaheim"/>
                <a:sym typeface="Anaheim"/>
              </a:rPr>
              <a:t>	root /usr/share/nginx/html;</a:t>
            </a:r>
            <a:endParaRPr sz="1900">
              <a:solidFill>
                <a:schemeClr val="lt1"/>
              </a:solidFill>
              <a:latin typeface="Anaheim"/>
              <a:ea typeface="Anaheim"/>
              <a:cs typeface="Anaheim"/>
              <a:sym typeface="Anaheim"/>
            </a:endParaRPr>
          </a:p>
          <a:p>
            <a:pPr indent="0" lvl="0" marL="0" rtl="0" algn="l">
              <a:spcBef>
                <a:spcPts val="0"/>
              </a:spcBef>
              <a:spcAft>
                <a:spcPts val="0"/>
              </a:spcAft>
              <a:buNone/>
            </a:pPr>
            <a:r>
              <a:rPr lang="en" sz="1900">
                <a:solidFill>
                  <a:schemeClr val="lt1"/>
                </a:solidFill>
                <a:latin typeface="Anaheim"/>
                <a:ea typeface="Anaheim"/>
                <a:cs typeface="Anaheim"/>
                <a:sym typeface="Anaheim"/>
              </a:rPr>
              <a:t>	index index.html index.htm;</a:t>
            </a:r>
            <a:endParaRPr sz="1900">
              <a:solidFill>
                <a:schemeClr val="lt1"/>
              </a:solidFill>
              <a:latin typeface="Anaheim"/>
              <a:ea typeface="Anaheim"/>
              <a:cs typeface="Anaheim"/>
              <a:sym typeface="Anaheim"/>
            </a:endParaRPr>
          </a:p>
          <a:p>
            <a:pPr indent="0" lvl="0" marL="0" rtl="0" algn="l">
              <a:spcBef>
                <a:spcPts val="0"/>
              </a:spcBef>
              <a:spcAft>
                <a:spcPts val="0"/>
              </a:spcAft>
              <a:buNone/>
            </a:pPr>
            <a:r>
              <a:t/>
            </a:r>
            <a:endParaRPr sz="1900">
              <a:solidFill>
                <a:schemeClr val="lt1"/>
              </a:solidFill>
              <a:latin typeface="Anaheim"/>
              <a:ea typeface="Anaheim"/>
              <a:cs typeface="Anaheim"/>
              <a:sym typeface="Anaheim"/>
            </a:endParaRPr>
          </a:p>
          <a:p>
            <a:pPr indent="0" lvl="0" marL="0" rtl="0" algn="l">
              <a:spcBef>
                <a:spcPts val="0"/>
              </a:spcBef>
              <a:spcAft>
                <a:spcPts val="0"/>
              </a:spcAft>
              <a:buNone/>
            </a:pPr>
            <a:r>
              <a:rPr lang="en" sz="1900">
                <a:solidFill>
                  <a:schemeClr val="lt1"/>
                </a:solidFill>
                <a:latin typeface="Anaheim"/>
                <a:ea typeface="Anaheim"/>
                <a:cs typeface="Anaheim"/>
                <a:sym typeface="Anaheim"/>
              </a:rPr>
              <a:t>	server_name _;</a:t>
            </a:r>
            <a:endParaRPr sz="1900">
              <a:solidFill>
                <a:schemeClr val="lt1"/>
              </a:solidFill>
              <a:latin typeface="Anaheim"/>
              <a:ea typeface="Anaheim"/>
              <a:cs typeface="Anaheim"/>
              <a:sym typeface="Anaheim"/>
            </a:endParaRPr>
          </a:p>
          <a:p>
            <a:pPr indent="0" lvl="0" marL="0" rtl="0" algn="l">
              <a:spcBef>
                <a:spcPts val="0"/>
              </a:spcBef>
              <a:spcAft>
                <a:spcPts val="0"/>
              </a:spcAft>
              <a:buNone/>
            </a:pPr>
            <a:r>
              <a:rPr lang="en" sz="1900">
                <a:solidFill>
                  <a:schemeClr val="lt1"/>
                </a:solidFill>
                <a:latin typeface="Anaheim"/>
                <a:ea typeface="Anaheim"/>
                <a:cs typeface="Anaheim"/>
                <a:sym typeface="Anaheim"/>
              </a:rPr>
              <a:t>	location / {</a:t>
            </a:r>
            <a:endParaRPr sz="1900">
              <a:solidFill>
                <a:schemeClr val="lt1"/>
              </a:solidFill>
              <a:latin typeface="Anaheim"/>
              <a:ea typeface="Anaheim"/>
              <a:cs typeface="Anaheim"/>
              <a:sym typeface="Anaheim"/>
            </a:endParaRPr>
          </a:p>
          <a:p>
            <a:pPr indent="0" lvl="0" marL="0" rtl="0" algn="l">
              <a:spcBef>
                <a:spcPts val="0"/>
              </a:spcBef>
              <a:spcAft>
                <a:spcPts val="0"/>
              </a:spcAft>
              <a:buNone/>
            </a:pPr>
            <a:r>
              <a:rPr lang="en" sz="1900">
                <a:solidFill>
                  <a:schemeClr val="lt1"/>
                </a:solidFill>
                <a:latin typeface="Anaheim"/>
                <a:ea typeface="Anaheim"/>
                <a:cs typeface="Anaheim"/>
                <a:sym typeface="Anaheim"/>
              </a:rPr>
              <a:t>    	try_files $uri $uri/ =404;</a:t>
            </a:r>
            <a:endParaRPr sz="1900">
              <a:solidFill>
                <a:schemeClr val="lt1"/>
              </a:solidFill>
              <a:latin typeface="Anaheim"/>
              <a:ea typeface="Anaheim"/>
              <a:cs typeface="Anaheim"/>
              <a:sym typeface="Anaheim"/>
            </a:endParaRPr>
          </a:p>
          <a:p>
            <a:pPr indent="0" lvl="0" marL="0" rtl="0" algn="l">
              <a:spcBef>
                <a:spcPts val="0"/>
              </a:spcBef>
              <a:spcAft>
                <a:spcPts val="0"/>
              </a:spcAft>
              <a:buNone/>
            </a:pPr>
            <a:r>
              <a:rPr lang="en" sz="1900">
                <a:solidFill>
                  <a:schemeClr val="lt1"/>
                </a:solidFill>
                <a:latin typeface="Anaheim"/>
                <a:ea typeface="Anaheim"/>
                <a:cs typeface="Anaheim"/>
                <a:sym typeface="Anaheim"/>
              </a:rPr>
              <a:t>	}</a:t>
            </a:r>
            <a:endParaRPr sz="1900">
              <a:solidFill>
                <a:schemeClr val="lt1"/>
              </a:solidFill>
              <a:latin typeface="Anaheim"/>
              <a:ea typeface="Anaheim"/>
              <a:cs typeface="Anaheim"/>
              <a:sym typeface="Anaheim"/>
            </a:endParaRPr>
          </a:p>
          <a:p>
            <a:pPr indent="0" lvl="0" marL="0" rtl="0" algn="l">
              <a:spcBef>
                <a:spcPts val="0"/>
              </a:spcBef>
              <a:spcAft>
                <a:spcPts val="0"/>
              </a:spcAft>
              <a:buNone/>
            </a:pPr>
            <a:r>
              <a:rPr lang="en" sz="1900">
                <a:solidFill>
                  <a:schemeClr val="lt1"/>
                </a:solidFill>
                <a:latin typeface="Anaheim"/>
                <a:ea typeface="Anaheim"/>
                <a:cs typeface="Anaheim"/>
                <a:sym typeface="Anaheim"/>
              </a:rPr>
              <a:t>}</a:t>
            </a:r>
            <a:endParaRPr sz="1900">
              <a:solidFill>
                <a:schemeClr val="lt1"/>
              </a:solidFill>
              <a:latin typeface="Anaheim"/>
              <a:ea typeface="Anaheim"/>
              <a:cs typeface="Anaheim"/>
              <a:sym typeface="Anaheim"/>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3" name="Shape 973"/>
        <p:cNvGrpSpPr/>
        <p:nvPr/>
      </p:nvGrpSpPr>
      <p:grpSpPr>
        <a:xfrm>
          <a:off x="0" y="0"/>
          <a:ext cx="0" cy="0"/>
          <a:chOff x="0" y="0"/>
          <a:chExt cx="0" cy="0"/>
        </a:xfrm>
      </p:grpSpPr>
      <p:sp>
        <p:nvSpPr>
          <p:cNvPr id="974" name="Google Shape;974;g20a6dd2528c_0_170"/>
          <p:cNvSpPr txBox="1"/>
          <p:nvPr>
            <p:ph type="title"/>
          </p:nvPr>
        </p:nvSpPr>
        <p:spPr>
          <a:xfrm>
            <a:off x="1278050" y="343200"/>
            <a:ext cx="6588000" cy="669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
              <a:t>DOCKERFILE</a:t>
            </a:r>
            <a:endParaRPr/>
          </a:p>
        </p:txBody>
      </p:sp>
      <p:sp>
        <p:nvSpPr>
          <p:cNvPr id="975" name="Google Shape;975;g20a6dd2528c_0_170"/>
          <p:cNvSpPr txBox="1"/>
          <p:nvPr/>
        </p:nvSpPr>
        <p:spPr>
          <a:xfrm>
            <a:off x="1740900" y="1012200"/>
            <a:ext cx="5662200" cy="3859500"/>
          </a:xfrm>
          <a:prstGeom prst="rect">
            <a:avLst/>
          </a:prstGeom>
          <a:noFill/>
          <a:ln>
            <a:noFill/>
          </a:ln>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lang="en" sz="1600">
                <a:solidFill>
                  <a:srgbClr val="F92672"/>
                </a:solidFill>
                <a:latin typeface="Consolas"/>
                <a:ea typeface="Consolas"/>
                <a:cs typeface="Consolas"/>
                <a:sym typeface="Consolas"/>
              </a:rPr>
              <a:t>FROM</a:t>
            </a:r>
            <a:r>
              <a:rPr lang="en" sz="1600">
                <a:solidFill>
                  <a:srgbClr val="F8F8F2"/>
                </a:solidFill>
                <a:latin typeface="Consolas"/>
                <a:ea typeface="Consolas"/>
                <a:cs typeface="Consolas"/>
                <a:sym typeface="Consolas"/>
              </a:rPr>
              <a:t> ubuntu:latest</a:t>
            </a:r>
            <a:endParaRPr sz="1600">
              <a:solidFill>
                <a:srgbClr val="F8F8F2"/>
              </a:solidFill>
              <a:latin typeface="Consolas"/>
              <a:ea typeface="Consolas"/>
              <a:cs typeface="Consolas"/>
              <a:sym typeface="Consolas"/>
            </a:endParaRPr>
          </a:p>
          <a:p>
            <a:pPr indent="0" lvl="0" marL="0" rtl="0" algn="l">
              <a:lnSpc>
                <a:spcPct val="135714"/>
              </a:lnSpc>
              <a:spcBef>
                <a:spcPts val="0"/>
              </a:spcBef>
              <a:spcAft>
                <a:spcPts val="0"/>
              </a:spcAft>
              <a:buNone/>
            </a:pPr>
            <a:r>
              <a:t/>
            </a:r>
            <a:endParaRPr sz="1600">
              <a:solidFill>
                <a:srgbClr val="F8F8F2"/>
              </a:solidFill>
              <a:latin typeface="Consolas"/>
              <a:ea typeface="Consolas"/>
              <a:cs typeface="Consolas"/>
              <a:sym typeface="Consolas"/>
            </a:endParaRPr>
          </a:p>
          <a:p>
            <a:pPr indent="0" lvl="0" marL="0" rtl="0" algn="l">
              <a:lnSpc>
                <a:spcPct val="135714"/>
              </a:lnSpc>
              <a:spcBef>
                <a:spcPts val="0"/>
              </a:spcBef>
              <a:spcAft>
                <a:spcPts val="0"/>
              </a:spcAft>
              <a:buNone/>
            </a:pPr>
            <a:r>
              <a:rPr lang="en" sz="1600">
                <a:solidFill>
                  <a:srgbClr val="F92672"/>
                </a:solidFill>
                <a:latin typeface="Consolas"/>
                <a:ea typeface="Consolas"/>
                <a:cs typeface="Consolas"/>
                <a:sym typeface="Consolas"/>
              </a:rPr>
              <a:t>RUN</a:t>
            </a:r>
            <a:r>
              <a:rPr lang="en" sz="1600">
                <a:solidFill>
                  <a:srgbClr val="F8F8F2"/>
                </a:solidFill>
                <a:latin typeface="Consolas"/>
                <a:ea typeface="Consolas"/>
                <a:cs typeface="Consolas"/>
                <a:sym typeface="Consolas"/>
              </a:rPr>
              <a:t> apt-get update -y</a:t>
            </a:r>
            <a:endParaRPr sz="1600">
              <a:solidFill>
                <a:srgbClr val="F8F8F2"/>
              </a:solidFill>
              <a:latin typeface="Consolas"/>
              <a:ea typeface="Consolas"/>
              <a:cs typeface="Consolas"/>
              <a:sym typeface="Consolas"/>
            </a:endParaRPr>
          </a:p>
          <a:p>
            <a:pPr indent="0" lvl="0" marL="0" rtl="0" algn="l">
              <a:lnSpc>
                <a:spcPct val="135714"/>
              </a:lnSpc>
              <a:spcBef>
                <a:spcPts val="0"/>
              </a:spcBef>
              <a:spcAft>
                <a:spcPts val="0"/>
              </a:spcAft>
              <a:buNone/>
            </a:pPr>
            <a:r>
              <a:rPr lang="en" sz="1600">
                <a:solidFill>
                  <a:srgbClr val="F92672"/>
                </a:solidFill>
                <a:latin typeface="Consolas"/>
                <a:ea typeface="Consolas"/>
                <a:cs typeface="Consolas"/>
                <a:sym typeface="Consolas"/>
              </a:rPr>
              <a:t>RUN</a:t>
            </a:r>
            <a:r>
              <a:rPr lang="en" sz="1600">
                <a:solidFill>
                  <a:srgbClr val="F8F8F2"/>
                </a:solidFill>
                <a:latin typeface="Consolas"/>
                <a:ea typeface="Consolas"/>
                <a:cs typeface="Consolas"/>
                <a:sym typeface="Consolas"/>
              </a:rPr>
              <a:t> apt-get install -y nginx</a:t>
            </a:r>
            <a:endParaRPr sz="1600">
              <a:solidFill>
                <a:srgbClr val="F8F8F2"/>
              </a:solidFill>
              <a:latin typeface="Consolas"/>
              <a:ea typeface="Consolas"/>
              <a:cs typeface="Consolas"/>
              <a:sym typeface="Consolas"/>
            </a:endParaRPr>
          </a:p>
          <a:p>
            <a:pPr indent="0" lvl="0" marL="0" rtl="0" algn="l">
              <a:lnSpc>
                <a:spcPct val="135714"/>
              </a:lnSpc>
              <a:spcBef>
                <a:spcPts val="0"/>
              </a:spcBef>
              <a:spcAft>
                <a:spcPts val="0"/>
              </a:spcAft>
              <a:buNone/>
            </a:pPr>
            <a:r>
              <a:t/>
            </a:r>
            <a:endParaRPr sz="1600">
              <a:solidFill>
                <a:srgbClr val="F8F8F2"/>
              </a:solidFill>
              <a:latin typeface="Consolas"/>
              <a:ea typeface="Consolas"/>
              <a:cs typeface="Consolas"/>
              <a:sym typeface="Consolas"/>
            </a:endParaRPr>
          </a:p>
          <a:p>
            <a:pPr indent="0" lvl="0" marL="0" rtl="0" algn="l">
              <a:lnSpc>
                <a:spcPct val="135714"/>
              </a:lnSpc>
              <a:spcBef>
                <a:spcPts val="0"/>
              </a:spcBef>
              <a:spcAft>
                <a:spcPts val="0"/>
              </a:spcAft>
              <a:buNone/>
            </a:pPr>
            <a:r>
              <a:rPr lang="en" sz="1600">
                <a:solidFill>
                  <a:srgbClr val="F92672"/>
                </a:solidFill>
                <a:latin typeface="Consolas"/>
                <a:ea typeface="Consolas"/>
                <a:cs typeface="Consolas"/>
                <a:sym typeface="Consolas"/>
              </a:rPr>
              <a:t>COPY</a:t>
            </a:r>
            <a:r>
              <a:rPr lang="en" sz="1600">
                <a:solidFill>
                  <a:srgbClr val="F8F8F2"/>
                </a:solidFill>
                <a:latin typeface="Consolas"/>
                <a:ea typeface="Consolas"/>
                <a:cs typeface="Consolas"/>
                <a:sym typeface="Consolas"/>
              </a:rPr>
              <a:t> default /etc/nginx/sites-available/default</a:t>
            </a:r>
            <a:endParaRPr sz="1600">
              <a:solidFill>
                <a:srgbClr val="F8F8F2"/>
              </a:solidFill>
              <a:latin typeface="Consolas"/>
              <a:ea typeface="Consolas"/>
              <a:cs typeface="Consolas"/>
              <a:sym typeface="Consolas"/>
            </a:endParaRPr>
          </a:p>
          <a:p>
            <a:pPr indent="0" lvl="0" marL="0" rtl="0" algn="l">
              <a:lnSpc>
                <a:spcPct val="135714"/>
              </a:lnSpc>
              <a:spcBef>
                <a:spcPts val="0"/>
              </a:spcBef>
              <a:spcAft>
                <a:spcPts val="0"/>
              </a:spcAft>
              <a:buNone/>
            </a:pPr>
            <a:r>
              <a:rPr lang="en" sz="1600">
                <a:solidFill>
                  <a:srgbClr val="F92672"/>
                </a:solidFill>
                <a:latin typeface="Consolas"/>
                <a:ea typeface="Consolas"/>
                <a:cs typeface="Consolas"/>
                <a:sym typeface="Consolas"/>
              </a:rPr>
              <a:t>COPY</a:t>
            </a:r>
            <a:r>
              <a:rPr lang="en" sz="1600">
                <a:solidFill>
                  <a:srgbClr val="F8F8F2"/>
                </a:solidFill>
                <a:latin typeface="Consolas"/>
                <a:ea typeface="Consolas"/>
                <a:cs typeface="Consolas"/>
                <a:sym typeface="Consolas"/>
              </a:rPr>
              <a:t> index.html /usr/share/nginx/html</a:t>
            </a:r>
            <a:endParaRPr sz="1600">
              <a:solidFill>
                <a:srgbClr val="F8F8F2"/>
              </a:solidFill>
              <a:latin typeface="Consolas"/>
              <a:ea typeface="Consolas"/>
              <a:cs typeface="Consolas"/>
              <a:sym typeface="Consolas"/>
            </a:endParaRPr>
          </a:p>
          <a:p>
            <a:pPr indent="0" lvl="0" marL="0" rtl="0" algn="l">
              <a:lnSpc>
                <a:spcPct val="135714"/>
              </a:lnSpc>
              <a:spcBef>
                <a:spcPts val="0"/>
              </a:spcBef>
              <a:spcAft>
                <a:spcPts val="0"/>
              </a:spcAft>
              <a:buNone/>
            </a:pPr>
            <a:r>
              <a:t/>
            </a:r>
            <a:endParaRPr sz="1600">
              <a:solidFill>
                <a:srgbClr val="F8F8F2"/>
              </a:solidFill>
              <a:latin typeface="Consolas"/>
              <a:ea typeface="Consolas"/>
              <a:cs typeface="Consolas"/>
              <a:sym typeface="Consolas"/>
            </a:endParaRPr>
          </a:p>
          <a:p>
            <a:pPr indent="0" lvl="0" marL="0" rtl="0" algn="l">
              <a:lnSpc>
                <a:spcPct val="135714"/>
              </a:lnSpc>
              <a:spcBef>
                <a:spcPts val="0"/>
              </a:spcBef>
              <a:spcAft>
                <a:spcPts val="0"/>
              </a:spcAft>
              <a:buNone/>
            </a:pPr>
            <a:r>
              <a:rPr lang="en" sz="1600">
                <a:solidFill>
                  <a:srgbClr val="F92672"/>
                </a:solidFill>
                <a:latin typeface="Consolas"/>
                <a:ea typeface="Consolas"/>
                <a:cs typeface="Consolas"/>
                <a:sym typeface="Consolas"/>
              </a:rPr>
              <a:t>EXPOSE</a:t>
            </a:r>
            <a:r>
              <a:rPr lang="en" sz="1600">
                <a:solidFill>
                  <a:srgbClr val="F8F8F2"/>
                </a:solidFill>
                <a:latin typeface="Consolas"/>
                <a:ea typeface="Consolas"/>
                <a:cs typeface="Consolas"/>
                <a:sym typeface="Consolas"/>
              </a:rPr>
              <a:t> 7000</a:t>
            </a:r>
            <a:endParaRPr sz="1600">
              <a:solidFill>
                <a:srgbClr val="F8F8F2"/>
              </a:solidFill>
              <a:latin typeface="Consolas"/>
              <a:ea typeface="Consolas"/>
              <a:cs typeface="Consolas"/>
              <a:sym typeface="Consolas"/>
            </a:endParaRPr>
          </a:p>
          <a:p>
            <a:pPr indent="0" lvl="0" marL="0" rtl="0" algn="l">
              <a:lnSpc>
                <a:spcPct val="135714"/>
              </a:lnSpc>
              <a:spcBef>
                <a:spcPts val="0"/>
              </a:spcBef>
              <a:spcAft>
                <a:spcPts val="0"/>
              </a:spcAft>
              <a:buNone/>
            </a:pPr>
            <a:r>
              <a:t/>
            </a:r>
            <a:endParaRPr sz="1600">
              <a:solidFill>
                <a:srgbClr val="F8F8F2"/>
              </a:solidFill>
              <a:latin typeface="Consolas"/>
              <a:ea typeface="Consolas"/>
              <a:cs typeface="Consolas"/>
              <a:sym typeface="Consolas"/>
            </a:endParaRPr>
          </a:p>
          <a:p>
            <a:pPr indent="0" lvl="0" marL="0" rtl="0" algn="l">
              <a:lnSpc>
                <a:spcPct val="135714"/>
              </a:lnSpc>
              <a:spcBef>
                <a:spcPts val="0"/>
              </a:spcBef>
              <a:spcAft>
                <a:spcPts val="0"/>
              </a:spcAft>
              <a:buNone/>
            </a:pPr>
            <a:r>
              <a:rPr lang="en" sz="1600">
                <a:solidFill>
                  <a:srgbClr val="F92672"/>
                </a:solidFill>
                <a:latin typeface="Consolas"/>
                <a:ea typeface="Consolas"/>
                <a:cs typeface="Consolas"/>
                <a:sym typeface="Consolas"/>
              </a:rPr>
              <a:t>CMD</a:t>
            </a:r>
            <a:r>
              <a:rPr lang="en" sz="1600">
                <a:solidFill>
                  <a:srgbClr val="F8F8F2"/>
                </a:solidFill>
                <a:latin typeface="Consolas"/>
                <a:ea typeface="Consolas"/>
                <a:cs typeface="Consolas"/>
                <a:sym typeface="Consolas"/>
              </a:rPr>
              <a:t> [</a:t>
            </a:r>
            <a:r>
              <a:rPr lang="en" sz="1600">
                <a:solidFill>
                  <a:srgbClr val="E6DB74"/>
                </a:solidFill>
                <a:latin typeface="Consolas"/>
                <a:ea typeface="Consolas"/>
                <a:cs typeface="Consolas"/>
                <a:sym typeface="Consolas"/>
              </a:rPr>
              <a:t>"/usr/sbin/nginx"</a:t>
            </a:r>
            <a:r>
              <a:rPr lang="en" sz="1600">
                <a:solidFill>
                  <a:srgbClr val="F8F8F2"/>
                </a:solidFill>
                <a:latin typeface="Consolas"/>
                <a:ea typeface="Consolas"/>
                <a:cs typeface="Consolas"/>
                <a:sym typeface="Consolas"/>
              </a:rPr>
              <a:t>, </a:t>
            </a:r>
            <a:r>
              <a:rPr lang="en" sz="1600">
                <a:solidFill>
                  <a:srgbClr val="E6DB74"/>
                </a:solidFill>
                <a:latin typeface="Consolas"/>
                <a:ea typeface="Consolas"/>
                <a:cs typeface="Consolas"/>
                <a:sym typeface="Consolas"/>
              </a:rPr>
              <a:t>"-g"</a:t>
            </a:r>
            <a:r>
              <a:rPr lang="en" sz="1600">
                <a:solidFill>
                  <a:srgbClr val="F8F8F2"/>
                </a:solidFill>
                <a:latin typeface="Consolas"/>
                <a:ea typeface="Consolas"/>
                <a:cs typeface="Consolas"/>
                <a:sym typeface="Consolas"/>
              </a:rPr>
              <a:t>, </a:t>
            </a:r>
            <a:r>
              <a:rPr lang="en" sz="1600">
                <a:solidFill>
                  <a:srgbClr val="E6DB74"/>
                </a:solidFill>
                <a:latin typeface="Consolas"/>
                <a:ea typeface="Consolas"/>
                <a:cs typeface="Consolas"/>
                <a:sym typeface="Consolas"/>
              </a:rPr>
              <a:t>"daemon off;"</a:t>
            </a:r>
            <a:r>
              <a:rPr lang="en" sz="1600">
                <a:solidFill>
                  <a:srgbClr val="F8F8F2"/>
                </a:solidFill>
                <a:latin typeface="Consolas"/>
                <a:ea typeface="Consolas"/>
                <a:cs typeface="Consolas"/>
                <a:sym typeface="Consolas"/>
              </a:rPr>
              <a:t>]</a:t>
            </a:r>
            <a:endParaRPr sz="1600">
              <a:solidFill>
                <a:srgbClr val="F8F8F2"/>
              </a:solidFill>
              <a:latin typeface="Consolas"/>
              <a:ea typeface="Consolas"/>
              <a:cs typeface="Consolas"/>
              <a:sym typeface="Consolas"/>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9" name="Shape 979"/>
        <p:cNvGrpSpPr/>
        <p:nvPr/>
      </p:nvGrpSpPr>
      <p:grpSpPr>
        <a:xfrm>
          <a:off x="0" y="0"/>
          <a:ext cx="0" cy="0"/>
          <a:chOff x="0" y="0"/>
          <a:chExt cx="0" cy="0"/>
        </a:xfrm>
      </p:grpSpPr>
      <p:sp>
        <p:nvSpPr>
          <p:cNvPr id="980" name="Google Shape;980;g2938647d274_0_14"/>
          <p:cNvSpPr txBox="1"/>
          <p:nvPr>
            <p:ph type="title"/>
          </p:nvPr>
        </p:nvSpPr>
        <p:spPr>
          <a:xfrm>
            <a:off x="1278050" y="343200"/>
            <a:ext cx="6588000" cy="669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
              <a:t>PÁGINA INICIAL DO NGINX</a:t>
            </a:r>
            <a:endParaRPr/>
          </a:p>
        </p:txBody>
      </p:sp>
      <p:pic>
        <p:nvPicPr>
          <p:cNvPr id="981" name="Google Shape;981;g2938647d274_0_14"/>
          <p:cNvPicPr preferRelativeResize="0"/>
          <p:nvPr/>
        </p:nvPicPr>
        <p:blipFill>
          <a:blip r:embed="rId3">
            <a:alphaModFix/>
          </a:blip>
          <a:stretch>
            <a:fillRect/>
          </a:stretch>
        </p:blipFill>
        <p:spPr>
          <a:xfrm>
            <a:off x="152398" y="2173748"/>
            <a:ext cx="8839204" cy="796004"/>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5" name="Shape 985"/>
        <p:cNvGrpSpPr/>
        <p:nvPr/>
      </p:nvGrpSpPr>
      <p:grpSpPr>
        <a:xfrm>
          <a:off x="0" y="0"/>
          <a:ext cx="0" cy="0"/>
          <a:chOff x="0" y="0"/>
          <a:chExt cx="0" cy="0"/>
        </a:xfrm>
      </p:grpSpPr>
      <p:sp>
        <p:nvSpPr>
          <p:cNvPr id="986" name="Google Shape;986;g20a6dd2528c_0_149"/>
          <p:cNvSpPr txBox="1"/>
          <p:nvPr>
            <p:ph idx="1" type="body"/>
          </p:nvPr>
        </p:nvSpPr>
        <p:spPr>
          <a:xfrm>
            <a:off x="4401425" y="1997200"/>
            <a:ext cx="4187100" cy="27660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
              <a:t>No Docker temos dois conceitos parecidos, mas utilizados em momentos diferentes do ciclo de vida as imagens e contêineres:</a:t>
            </a:r>
            <a:endParaRPr/>
          </a:p>
          <a:p>
            <a:pPr indent="0" lvl="0" marL="0" rtl="0" algn="just">
              <a:spcBef>
                <a:spcPts val="0"/>
              </a:spcBef>
              <a:spcAft>
                <a:spcPts val="0"/>
              </a:spcAft>
              <a:buNone/>
            </a:pPr>
            <a:r>
              <a:t/>
            </a:r>
            <a:endParaRPr/>
          </a:p>
          <a:p>
            <a:pPr indent="-330200" lvl="0" marL="457200" rtl="0" algn="just">
              <a:spcBef>
                <a:spcPts val="0"/>
              </a:spcBef>
              <a:spcAft>
                <a:spcPts val="0"/>
              </a:spcAft>
              <a:buSzPts val="1600"/>
              <a:buChar char="●"/>
            </a:pPr>
            <a:r>
              <a:rPr lang="en"/>
              <a:t>ARG: configurações utilizadas em tempo de construção das imagens</a:t>
            </a:r>
            <a:endParaRPr/>
          </a:p>
          <a:p>
            <a:pPr indent="-330200" lvl="0" marL="457200" rtl="0" algn="just">
              <a:spcBef>
                <a:spcPts val="0"/>
              </a:spcBef>
              <a:spcAft>
                <a:spcPts val="0"/>
              </a:spcAft>
              <a:buSzPts val="1600"/>
              <a:buChar char="●"/>
            </a:pPr>
            <a:r>
              <a:rPr lang="en"/>
              <a:t>ENV: configurações utilizadas em tempo de criação dos contêineres</a:t>
            </a:r>
            <a:endParaRPr/>
          </a:p>
        </p:txBody>
      </p:sp>
      <p:sp>
        <p:nvSpPr>
          <p:cNvPr id="987" name="Google Shape;987;g20a6dd2528c_0_149"/>
          <p:cNvSpPr txBox="1"/>
          <p:nvPr>
            <p:ph type="title"/>
          </p:nvPr>
        </p:nvSpPr>
        <p:spPr>
          <a:xfrm>
            <a:off x="4431925" y="1323800"/>
            <a:ext cx="4187100" cy="6690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2800"/>
              <a:buNone/>
            </a:pPr>
            <a:r>
              <a:rPr lang="en"/>
              <a:t>ARG vs ENV</a:t>
            </a:r>
            <a:endParaRPr/>
          </a:p>
        </p:txBody>
      </p:sp>
      <p:sp>
        <p:nvSpPr>
          <p:cNvPr id="988" name="Google Shape;988;g20a6dd2528c_0_149"/>
          <p:cNvSpPr/>
          <p:nvPr/>
        </p:nvSpPr>
        <p:spPr>
          <a:xfrm>
            <a:off x="0" y="1476225"/>
            <a:ext cx="3224400" cy="27660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9" name="Google Shape;989;g20a6dd2528c_0_149"/>
          <p:cNvSpPr/>
          <p:nvPr/>
        </p:nvSpPr>
        <p:spPr>
          <a:xfrm>
            <a:off x="1849175" y="1204300"/>
            <a:ext cx="808200" cy="324000"/>
          </a:xfrm>
          <a:prstGeom prst="rect">
            <a:avLst/>
          </a:prstGeom>
          <a:solidFill>
            <a:srgbClr val="D7073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0" name="Google Shape;990;g20a6dd2528c_0_149"/>
          <p:cNvSpPr/>
          <p:nvPr/>
        </p:nvSpPr>
        <p:spPr>
          <a:xfrm>
            <a:off x="1434400" y="4195100"/>
            <a:ext cx="1160700" cy="324000"/>
          </a:xfrm>
          <a:prstGeom prst="rect">
            <a:avLst/>
          </a:prstGeom>
          <a:solidFill>
            <a:srgbClr val="4C67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991" name="Google Shape;991;g20a6dd2528c_0_149"/>
          <p:cNvPicPr preferRelativeResize="0"/>
          <p:nvPr/>
        </p:nvPicPr>
        <p:blipFill>
          <a:blip r:embed="rId3">
            <a:alphaModFix/>
          </a:blip>
          <a:stretch>
            <a:fillRect/>
          </a:stretch>
        </p:blipFill>
        <p:spPr>
          <a:xfrm>
            <a:off x="0" y="1636113"/>
            <a:ext cx="3224400" cy="2451175"/>
          </a:xfrm>
          <a:prstGeom prst="rect">
            <a:avLst/>
          </a:prstGeom>
          <a:noFill/>
          <a:ln>
            <a:noFill/>
          </a:ln>
        </p:spPr>
      </p:pic>
      <p:sp>
        <p:nvSpPr>
          <p:cNvPr id="992" name="Google Shape;992;g20a6dd2528c_0_149"/>
          <p:cNvSpPr txBox="1"/>
          <p:nvPr/>
        </p:nvSpPr>
        <p:spPr>
          <a:xfrm>
            <a:off x="0" y="1692300"/>
            <a:ext cx="1362300" cy="877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4500">
                <a:solidFill>
                  <a:schemeClr val="lt2"/>
                </a:solidFill>
                <a:latin typeface="Anaheim"/>
                <a:ea typeface="Anaheim"/>
                <a:cs typeface="Anaheim"/>
                <a:sym typeface="Anaheim"/>
              </a:rPr>
              <a:t>ENV</a:t>
            </a:r>
            <a:endParaRPr b="1" sz="4500">
              <a:solidFill>
                <a:schemeClr val="lt2"/>
              </a:solidFill>
              <a:latin typeface="Anaheim"/>
              <a:ea typeface="Anaheim"/>
              <a:cs typeface="Anaheim"/>
              <a:sym typeface="Anaheim"/>
            </a:endParaRPr>
          </a:p>
        </p:txBody>
      </p:sp>
      <p:sp>
        <p:nvSpPr>
          <p:cNvPr id="993" name="Google Shape;993;g20a6dd2528c_0_149"/>
          <p:cNvSpPr txBox="1"/>
          <p:nvPr/>
        </p:nvSpPr>
        <p:spPr>
          <a:xfrm>
            <a:off x="2063700" y="1692300"/>
            <a:ext cx="1160700" cy="877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4500">
                <a:solidFill>
                  <a:schemeClr val="lt2"/>
                </a:solidFill>
                <a:latin typeface="Anaheim"/>
                <a:ea typeface="Anaheim"/>
                <a:cs typeface="Anaheim"/>
                <a:sym typeface="Anaheim"/>
              </a:rPr>
              <a:t>ARG</a:t>
            </a:r>
            <a:endParaRPr b="1" sz="4500">
              <a:solidFill>
                <a:schemeClr val="lt2"/>
              </a:solidFill>
              <a:latin typeface="Anaheim"/>
              <a:ea typeface="Anaheim"/>
              <a:cs typeface="Anaheim"/>
              <a:sym typeface="Anaheim"/>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7" name="Shape 997"/>
        <p:cNvGrpSpPr/>
        <p:nvPr/>
      </p:nvGrpSpPr>
      <p:grpSpPr>
        <a:xfrm>
          <a:off x="0" y="0"/>
          <a:ext cx="0" cy="0"/>
          <a:chOff x="0" y="0"/>
          <a:chExt cx="0" cy="0"/>
        </a:xfrm>
      </p:grpSpPr>
      <p:sp>
        <p:nvSpPr>
          <p:cNvPr id="998" name="Google Shape;998;g20a6dd2528c_0_161"/>
          <p:cNvSpPr txBox="1"/>
          <p:nvPr>
            <p:ph type="title"/>
          </p:nvPr>
        </p:nvSpPr>
        <p:spPr>
          <a:xfrm>
            <a:off x="1278050" y="343200"/>
            <a:ext cx="6588000" cy="669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
              <a:t>DOCKERFILE</a:t>
            </a:r>
            <a:endParaRPr/>
          </a:p>
        </p:txBody>
      </p:sp>
      <p:sp>
        <p:nvSpPr>
          <p:cNvPr id="999" name="Google Shape;999;g20a6dd2528c_0_161"/>
          <p:cNvSpPr/>
          <p:nvPr/>
        </p:nvSpPr>
        <p:spPr>
          <a:xfrm>
            <a:off x="4732900" y="1359400"/>
            <a:ext cx="4078200" cy="17811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t>$ docker build -t webacademy/webacademy-node:02 --build-arg PORTA_ARG=4567 .</a:t>
            </a:r>
            <a:endParaRPr b="1" sz="1800"/>
          </a:p>
        </p:txBody>
      </p:sp>
      <p:sp>
        <p:nvSpPr>
          <p:cNvPr id="1000" name="Google Shape;1000;g20a6dd2528c_0_161"/>
          <p:cNvSpPr txBox="1"/>
          <p:nvPr/>
        </p:nvSpPr>
        <p:spPr>
          <a:xfrm>
            <a:off x="1045350" y="1012200"/>
            <a:ext cx="2779800" cy="3909300"/>
          </a:xfrm>
          <a:prstGeom prst="rect">
            <a:avLst/>
          </a:prstGeom>
          <a:noFill/>
          <a:ln>
            <a:noFill/>
          </a:ln>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lang="en" sz="1500">
                <a:solidFill>
                  <a:srgbClr val="F92672"/>
                </a:solidFill>
                <a:latin typeface="Consolas"/>
                <a:ea typeface="Consolas"/>
                <a:cs typeface="Consolas"/>
                <a:sym typeface="Consolas"/>
              </a:rPr>
              <a:t>FROM</a:t>
            </a:r>
            <a:r>
              <a:rPr lang="en" sz="1500">
                <a:solidFill>
                  <a:srgbClr val="F8F8F2"/>
                </a:solidFill>
                <a:latin typeface="Consolas"/>
                <a:ea typeface="Consolas"/>
                <a:cs typeface="Consolas"/>
                <a:sym typeface="Consolas"/>
              </a:rPr>
              <a:t> node:18.16-slim</a:t>
            </a:r>
            <a:endParaRPr sz="1500">
              <a:solidFill>
                <a:srgbClr val="F8F8F2"/>
              </a:solidFill>
              <a:latin typeface="Consolas"/>
              <a:ea typeface="Consolas"/>
              <a:cs typeface="Consolas"/>
              <a:sym typeface="Consolas"/>
            </a:endParaRPr>
          </a:p>
          <a:p>
            <a:pPr indent="0" lvl="0" marL="0" rtl="0" algn="l">
              <a:lnSpc>
                <a:spcPct val="135714"/>
              </a:lnSpc>
              <a:spcBef>
                <a:spcPts val="0"/>
              </a:spcBef>
              <a:spcAft>
                <a:spcPts val="0"/>
              </a:spcAft>
              <a:buNone/>
            </a:pPr>
            <a:r>
              <a:t/>
            </a:r>
            <a:endParaRPr sz="1500">
              <a:solidFill>
                <a:srgbClr val="F8F8F2"/>
              </a:solidFill>
              <a:latin typeface="Consolas"/>
              <a:ea typeface="Consolas"/>
              <a:cs typeface="Consolas"/>
              <a:sym typeface="Consolas"/>
            </a:endParaRPr>
          </a:p>
          <a:p>
            <a:pPr indent="0" lvl="0" marL="0" rtl="0" algn="l">
              <a:lnSpc>
                <a:spcPct val="135714"/>
              </a:lnSpc>
              <a:spcBef>
                <a:spcPts val="0"/>
              </a:spcBef>
              <a:spcAft>
                <a:spcPts val="0"/>
              </a:spcAft>
              <a:buNone/>
            </a:pPr>
            <a:r>
              <a:rPr lang="en" sz="1500">
                <a:solidFill>
                  <a:srgbClr val="F92672"/>
                </a:solidFill>
                <a:latin typeface="Consolas"/>
                <a:ea typeface="Consolas"/>
                <a:cs typeface="Consolas"/>
                <a:sym typeface="Consolas"/>
              </a:rPr>
              <a:t>WORKDIR</a:t>
            </a:r>
            <a:r>
              <a:rPr lang="en" sz="1500">
                <a:solidFill>
                  <a:srgbClr val="F8F8F2"/>
                </a:solidFill>
                <a:latin typeface="Consolas"/>
                <a:ea typeface="Consolas"/>
                <a:cs typeface="Consolas"/>
                <a:sym typeface="Consolas"/>
              </a:rPr>
              <a:t> /home/app</a:t>
            </a:r>
            <a:endParaRPr sz="1500">
              <a:solidFill>
                <a:srgbClr val="F8F8F2"/>
              </a:solidFill>
              <a:latin typeface="Consolas"/>
              <a:ea typeface="Consolas"/>
              <a:cs typeface="Consolas"/>
              <a:sym typeface="Consolas"/>
            </a:endParaRPr>
          </a:p>
          <a:p>
            <a:pPr indent="0" lvl="0" marL="0" rtl="0" algn="l">
              <a:lnSpc>
                <a:spcPct val="135714"/>
              </a:lnSpc>
              <a:spcBef>
                <a:spcPts val="0"/>
              </a:spcBef>
              <a:spcAft>
                <a:spcPts val="0"/>
              </a:spcAft>
              <a:buNone/>
            </a:pPr>
            <a:r>
              <a:t/>
            </a:r>
            <a:endParaRPr sz="1500">
              <a:solidFill>
                <a:srgbClr val="F8F8F2"/>
              </a:solidFill>
              <a:latin typeface="Consolas"/>
              <a:ea typeface="Consolas"/>
              <a:cs typeface="Consolas"/>
              <a:sym typeface="Consolas"/>
            </a:endParaRPr>
          </a:p>
          <a:p>
            <a:pPr indent="0" lvl="0" marL="0" rtl="0" algn="l">
              <a:lnSpc>
                <a:spcPct val="135714"/>
              </a:lnSpc>
              <a:spcBef>
                <a:spcPts val="0"/>
              </a:spcBef>
              <a:spcAft>
                <a:spcPts val="0"/>
              </a:spcAft>
              <a:buNone/>
            </a:pPr>
            <a:r>
              <a:rPr lang="en" sz="1500">
                <a:solidFill>
                  <a:srgbClr val="F92672"/>
                </a:solidFill>
                <a:latin typeface="Consolas"/>
                <a:ea typeface="Consolas"/>
                <a:cs typeface="Consolas"/>
                <a:sym typeface="Consolas"/>
              </a:rPr>
              <a:t>ARG</a:t>
            </a:r>
            <a:r>
              <a:rPr lang="en" sz="1500">
                <a:solidFill>
                  <a:srgbClr val="F8F8F2"/>
                </a:solidFill>
                <a:latin typeface="Consolas"/>
                <a:ea typeface="Consolas"/>
                <a:cs typeface="Consolas"/>
                <a:sym typeface="Consolas"/>
              </a:rPr>
              <a:t> PORTA_ARG=4567</a:t>
            </a:r>
            <a:endParaRPr sz="1500">
              <a:solidFill>
                <a:srgbClr val="F8F8F2"/>
              </a:solidFill>
              <a:latin typeface="Consolas"/>
              <a:ea typeface="Consolas"/>
              <a:cs typeface="Consolas"/>
              <a:sym typeface="Consolas"/>
            </a:endParaRPr>
          </a:p>
          <a:p>
            <a:pPr indent="0" lvl="0" marL="0" rtl="0" algn="l">
              <a:lnSpc>
                <a:spcPct val="135714"/>
              </a:lnSpc>
              <a:spcBef>
                <a:spcPts val="0"/>
              </a:spcBef>
              <a:spcAft>
                <a:spcPts val="0"/>
              </a:spcAft>
              <a:buNone/>
            </a:pPr>
            <a:r>
              <a:rPr lang="en" sz="1500">
                <a:solidFill>
                  <a:srgbClr val="F92672"/>
                </a:solidFill>
                <a:latin typeface="Consolas"/>
                <a:ea typeface="Consolas"/>
                <a:cs typeface="Consolas"/>
                <a:sym typeface="Consolas"/>
              </a:rPr>
              <a:t>ENV</a:t>
            </a:r>
            <a:r>
              <a:rPr lang="en" sz="1500">
                <a:solidFill>
                  <a:srgbClr val="F8F8F2"/>
                </a:solidFill>
                <a:latin typeface="Consolas"/>
                <a:ea typeface="Consolas"/>
                <a:cs typeface="Consolas"/>
                <a:sym typeface="Consolas"/>
              </a:rPr>
              <a:t> PORTA ${PORTA_ARG}</a:t>
            </a:r>
            <a:endParaRPr sz="1500">
              <a:solidFill>
                <a:srgbClr val="F8F8F2"/>
              </a:solidFill>
              <a:latin typeface="Consolas"/>
              <a:ea typeface="Consolas"/>
              <a:cs typeface="Consolas"/>
              <a:sym typeface="Consolas"/>
            </a:endParaRPr>
          </a:p>
          <a:p>
            <a:pPr indent="0" lvl="0" marL="0" rtl="0" algn="l">
              <a:lnSpc>
                <a:spcPct val="135714"/>
              </a:lnSpc>
              <a:spcBef>
                <a:spcPts val="0"/>
              </a:spcBef>
              <a:spcAft>
                <a:spcPts val="0"/>
              </a:spcAft>
              <a:buNone/>
            </a:pPr>
            <a:r>
              <a:t/>
            </a:r>
            <a:endParaRPr sz="1500">
              <a:solidFill>
                <a:srgbClr val="F8F8F2"/>
              </a:solidFill>
              <a:latin typeface="Consolas"/>
              <a:ea typeface="Consolas"/>
              <a:cs typeface="Consolas"/>
              <a:sym typeface="Consolas"/>
            </a:endParaRPr>
          </a:p>
          <a:p>
            <a:pPr indent="0" lvl="0" marL="0" rtl="0" algn="l">
              <a:lnSpc>
                <a:spcPct val="135714"/>
              </a:lnSpc>
              <a:spcBef>
                <a:spcPts val="0"/>
              </a:spcBef>
              <a:spcAft>
                <a:spcPts val="0"/>
              </a:spcAft>
              <a:buNone/>
            </a:pPr>
            <a:r>
              <a:rPr lang="en" sz="1500">
                <a:solidFill>
                  <a:srgbClr val="F92672"/>
                </a:solidFill>
                <a:latin typeface="Consolas"/>
                <a:ea typeface="Consolas"/>
                <a:cs typeface="Consolas"/>
                <a:sym typeface="Consolas"/>
              </a:rPr>
              <a:t>COPY</a:t>
            </a:r>
            <a:r>
              <a:rPr lang="en" sz="1500">
                <a:solidFill>
                  <a:srgbClr val="F8F8F2"/>
                </a:solidFill>
                <a:latin typeface="Consolas"/>
                <a:ea typeface="Consolas"/>
                <a:cs typeface="Consolas"/>
                <a:sym typeface="Consolas"/>
              </a:rPr>
              <a:t> . .</a:t>
            </a:r>
            <a:endParaRPr sz="1500">
              <a:solidFill>
                <a:srgbClr val="F8F8F2"/>
              </a:solidFill>
              <a:latin typeface="Consolas"/>
              <a:ea typeface="Consolas"/>
              <a:cs typeface="Consolas"/>
              <a:sym typeface="Consolas"/>
            </a:endParaRPr>
          </a:p>
          <a:p>
            <a:pPr indent="0" lvl="0" marL="0" rtl="0" algn="l">
              <a:lnSpc>
                <a:spcPct val="135714"/>
              </a:lnSpc>
              <a:spcBef>
                <a:spcPts val="0"/>
              </a:spcBef>
              <a:spcAft>
                <a:spcPts val="0"/>
              </a:spcAft>
              <a:buNone/>
            </a:pPr>
            <a:r>
              <a:t/>
            </a:r>
            <a:endParaRPr sz="1500">
              <a:solidFill>
                <a:srgbClr val="F8F8F2"/>
              </a:solidFill>
              <a:latin typeface="Consolas"/>
              <a:ea typeface="Consolas"/>
              <a:cs typeface="Consolas"/>
              <a:sym typeface="Consolas"/>
            </a:endParaRPr>
          </a:p>
          <a:p>
            <a:pPr indent="0" lvl="0" marL="0" rtl="0" algn="l">
              <a:lnSpc>
                <a:spcPct val="135714"/>
              </a:lnSpc>
              <a:spcBef>
                <a:spcPts val="0"/>
              </a:spcBef>
              <a:spcAft>
                <a:spcPts val="0"/>
              </a:spcAft>
              <a:buNone/>
            </a:pPr>
            <a:r>
              <a:rPr lang="en" sz="1500">
                <a:solidFill>
                  <a:srgbClr val="F92672"/>
                </a:solidFill>
                <a:latin typeface="Consolas"/>
                <a:ea typeface="Consolas"/>
                <a:cs typeface="Consolas"/>
                <a:sym typeface="Consolas"/>
              </a:rPr>
              <a:t>EXPOSE</a:t>
            </a:r>
            <a:r>
              <a:rPr lang="en" sz="1500">
                <a:solidFill>
                  <a:srgbClr val="F8F8F2"/>
                </a:solidFill>
                <a:latin typeface="Consolas"/>
                <a:ea typeface="Consolas"/>
                <a:cs typeface="Consolas"/>
                <a:sym typeface="Consolas"/>
              </a:rPr>
              <a:t> ${PORTA_ARG}</a:t>
            </a:r>
            <a:endParaRPr sz="1500">
              <a:solidFill>
                <a:srgbClr val="F8F8F2"/>
              </a:solidFill>
              <a:latin typeface="Consolas"/>
              <a:ea typeface="Consolas"/>
              <a:cs typeface="Consolas"/>
              <a:sym typeface="Consolas"/>
            </a:endParaRPr>
          </a:p>
          <a:p>
            <a:pPr indent="0" lvl="0" marL="0" rtl="0" algn="l">
              <a:lnSpc>
                <a:spcPct val="135714"/>
              </a:lnSpc>
              <a:spcBef>
                <a:spcPts val="0"/>
              </a:spcBef>
              <a:spcAft>
                <a:spcPts val="0"/>
              </a:spcAft>
              <a:buNone/>
            </a:pPr>
            <a:r>
              <a:t/>
            </a:r>
            <a:endParaRPr sz="1500">
              <a:solidFill>
                <a:srgbClr val="F8F8F2"/>
              </a:solidFill>
              <a:latin typeface="Consolas"/>
              <a:ea typeface="Consolas"/>
              <a:cs typeface="Consolas"/>
              <a:sym typeface="Consolas"/>
            </a:endParaRPr>
          </a:p>
          <a:p>
            <a:pPr indent="0" lvl="0" marL="0" rtl="0" algn="l">
              <a:lnSpc>
                <a:spcPct val="135714"/>
              </a:lnSpc>
              <a:spcBef>
                <a:spcPts val="0"/>
              </a:spcBef>
              <a:spcAft>
                <a:spcPts val="0"/>
              </a:spcAft>
              <a:buNone/>
            </a:pPr>
            <a:r>
              <a:rPr lang="en" sz="1500">
                <a:solidFill>
                  <a:srgbClr val="F92672"/>
                </a:solidFill>
                <a:latin typeface="Consolas"/>
                <a:ea typeface="Consolas"/>
                <a:cs typeface="Consolas"/>
                <a:sym typeface="Consolas"/>
              </a:rPr>
              <a:t>CMD</a:t>
            </a:r>
            <a:r>
              <a:rPr lang="en" sz="1500">
                <a:solidFill>
                  <a:srgbClr val="F8F8F2"/>
                </a:solidFill>
                <a:latin typeface="Consolas"/>
                <a:ea typeface="Consolas"/>
                <a:cs typeface="Consolas"/>
                <a:sym typeface="Consolas"/>
              </a:rPr>
              <a:t> [</a:t>
            </a:r>
            <a:r>
              <a:rPr lang="en" sz="1500">
                <a:solidFill>
                  <a:srgbClr val="E6DB74"/>
                </a:solidFill>
                <a:latin typeface="Consolas"/>
                <a:ea typeface="Consolas"/>
                <a:cs typeface="Consolas"/>
                <a:sym typeface="Consolas"/>
              </a:rPr>
              <a:t>"npm"</a:t>
            </a:r>
            <a:r>
              <a:rPr lang="en" sz="1500">
                <a:solidFill>
                  <a:srgbClr val="F8F8F2"/>
                </a:solidFill>
                <a:latin typeface="Consolas"/>
                <a:ea typeface="Consolas"/>
                <a:cs typeface="Consolas"/>
                <a:sym typeface="Consolas"/>
              </a:rPr>
              <a:t>, </a:t>
            </a:r>
            <a:r>
              <a:rPr lang="en" sz="1500">
                <a:solidFill>
                  <a:srgbClr val="E6DB74"/>
                </a:solidFill>
                <a:latin typeface="Consolas"/>
                <a:ea typeface="Consolas"/>
                <a:cs typeface="Consolas"/>
                <a:sym typeface="Consolas"/>
              </a:rPr>
              <a:t>"start"</a:t>
            </a:r>
            <a:r>
              <a:rPr lang="en" sz="1500">
                <a:solidFill>
                  <a:srgbClr val="F8F8F2"/>
                </a:solidFill>
                <a:latin typeface="Consolas"/>
                <a:ea typeface="Consolas"/>
                <a:cs typeface="Consolas"/>
                <a:sym typeface="Consolas"/>
              </a:rPr>
              <a:t>]</a:t>
            </a:r>
            <a:endParaRPr sz="1500">
              <a:solidFill>
                <a:srgbClr val="F92672"/>
              </a:solidFill>
              <a:latin typeface="Consolas"/>
              <a:ea typeface="Consolas"/>
              <a:cs typeface="Consolas"/>
              <a:sym typeface="Consolas"/>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4" name="Shape 1004"/>
        <p:cNvGrpSpPr/>
        <p:nvPr/>
      </p:nvGrpSpPr>
      <p:grpSpPr>
        <a:xfrm>
          <a:off x="0" y="0"/>
          <a:ext cx="0" cy="0"/>
          <a:chOff x="0" y="0"/>
          <a:chExt cx="0" cy="0"/>
        </a:xfrm>
      </p:grpSpPr>
      <p:sp>
        <p:nvSpPr>
          <p:cNvPr id="1005" name="Google Shape;1005;g20a6dd2528c_0_98"/>
          <p:cNvSpPr txBox="1"/>
          <p:nvPr>
            <p:ph idx="1" type="body"/>
          </p:nvPr>
        </p:nvSpPr>
        <p:spPr>
          <a:xfrm>
            <a:off x="4579525" y="2540600"/>
            <a:ext cx="3932700" cy="2130900"/>
          </a:xfrm>
          <a:prstGeom prst="rect">
            <a:avLst/>
          </a:prstGeom>
          <a:noFill/>
          <a:ln>
            <a:noFill/>
          </a:ln>
        </p:spPr>
        <p:txBody>
          <a:bodyPr anchorCtr="0" anchor="t" bIns="91425" lIns="91425" spcFirstLastPara="1" rIns="91425" wrap="square" tIns="91425">
            <a:noAutofit/>
          </a:bodyPr>
          <a:lstStyle/>
          <a:p>
            <a:pPr indent="0" lvl="0" marL="0" rtl="0" algn="just">
              <a:lnSpc>
                <a:spcPct val="100000"/>
              </a:lnSpc>
              <a:spcBef>
                <a:spcPts val="0"/>
              </a:spcBef>
              <a:spcAft>
                <a:spcPts val="0"/>
              </a:spcAft>
              <a:buSzPts val="1600"/>
              <a:buNone/>
            </a:pPr>
            <a:r>
              <a:rPr lang="en"/>
              <a:t>Podemos entrar em um contêiner para navegarmos em sua estrutura de diretórios pelo terminal. Para isso executamos o comando </a:t>
            </a:r>
            <a:r>
              <a:rPr b="1" lang="en"/>
              <a:t>docker exec</a:t>
            </a:r>
            <a:r>
              <a:rPr lang="en"/>
              <a:t> passando o ID ou nome do contêiner e o comando de inicialização do terminal TTY.</a:t>
            </a:r>
            <a:endParaRPr/>
          </a:p>
        </p:txBody>
      </p:sp>
      <p:sp>
        <p:nvSpPr>
          <p:cNvPr id="1006" name="Google Shape;1006;g20a6dd2528c_0_98"/>
          <p:cNvSpPr txBox="1"/>
          <p:nvPr>
            <p:ph type="title"/>
          </p:nvPr>
        </p:nvSpPr>
        <p:spPr>
          <a:xfrm>
            <a:off x="3205550" y="1714800"/>
            <a:ext cx="5622300" cy="6690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2800"/>
              <a:buNone/>
            </a:pPr>
            <a:r>
              <a:rPr lang="en" sz="2500"/>
              <a:t>ADENTRANDO EM UM CONTÊINER</a:t>
            </a:r>
            <a:endParaRPr sz="2500"/>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0" name="Shape 1010"/>
        <p:cNvGrpSpPr/>
        <p:nvPr/>
      </p:nvGrpSpPr>
      <p:grpSpPr>
        <a:xfrm>
          <a:off x="0" y="0"/>
          <a:ext cx="0" cy="0"/>
          <a:chOff x="0" y="0"/>
          <a:chExt cx="0" cy="0"/>
        </a:xfrm>
      </p:grpSpPr>
      <p:sp>
        <p:nvSpPr>
          <p:cNvPr id="1011" name="Google Shape;1011;g20a6dd2528c_0_128"/>
          <p:cNvSpPr txBox="1"/>
          <p:nvPr>
            <p:ph type="title"/>
          </p:nvPr>
        </p:nvSpPr>
        <p:spPr>
          <a:xfrm>
            <a:off x="454800" y="2714625"/>
            <a:ext cx="8425200" cy="1012200"/>
          </a:xfrm>
          <a:prstGeom prst="rect">
            <a:avLst/>
          </a:prstGeom>
          <a:noFill/>
          <a:ln>
            <a:noFill/>
          </a:ln>
        </p:spPr>
        <p:txBody>
          <a:bodyPr anchorCtr="0" anchor="ctr" bIns="0" lIns="91425" spcFirstLastPara="1" rIns="91425" wrap="square" tIns="0">
            <a:noAutofit/>
          </a:bodyPr>
          <a:lstStyle/>
          <a:p>
            <a:pPr indent="0" lvl="0" marL="0" rtl="0" algn="ctr">
              <a:lnSpc>
                <a:spcPct val="100000"/>
              </a:lnSpc>
              <a:spcBef>
                <a:spcPts val="0"/>
              </a:spcBef>
              <a:spcAft>
                <a:spcPts val="0"/>
              </a:spcAft>
              <a:buSzPts val="3600"/>
              <a:buNone/>
            </a:pPr>
            <a:r>
              <a:rPr lang="en"/>
              <a:t>Executa um comando dentro de um contêiner</a:t>
            </a:r>
            <a:endParaRPr/>
          </a:p>
        </p:txBody>
      </p:sp>
      <p:sp>
        <p:nvSpPr>
          <p:cNvPr id="1012" name="Google Shape;1012;g20a6dd2528c_0_128"/>
          <p:cNvSpPr txBox="1"/>
          <p:nvPr>
            <p:ph idx="2" type="title"/>
          </p:nvPr>
        </p:nvSpPr>
        <p:spPr>
          <a:xfrm>
            <a:off x="454800" y="1628250"/>
            <a:ext cx="8425200" cy="1012200"/>
          </a:xfrm>
          <a:prstGeom prst="rect">
            <a:avLst/>
          </a:prstGeom>
          <a:noFill/>
          <a:ln>
            <a:noFill/>
          </a:ln>
        </p:spPr>
        <p:txBody>
          <a:bodyPr anchorCtr="0" anchor="b" bIns="0" lIns="91425" spcFirstLastPara="1" rIns="91425" wrap="square" tIns="0">
            <a:noAutofit/>
          </a:bodyPr>
          <a:lstStyle/>
          <a:p>
            <a:pPr indent="0" lvl="0" marL="0" rtl="0" algn="ctr">
              <a:lnSpc>
                <a:spcPct val="100000"/>
              </a:lnSpc>
              <a:spcBef>
                <a:spcPts val="0"/>
              </a:spcBef>
              <a:spcAft>
                <a:spcPts val="0"/>
              </a:spcAft>
              <a:buSzPts val="8000"/>
              <a:buNone/>
            </a:pPr>
            <a:r>
              <a:rPr lang="en" sz="7000"/>
              <a:t>docker exec</a:t>
            </a:r>
            <a:endParaRPr sz="70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sp>
        <p:nvSpPr>
          <p:cNvPr id="412" name="Google Shape;412;g253300b8278_0_63"/>
          <p:cNvSpPr txBox="1"/>
          <p:nvPr>
            <p:ph idx="1" type="body"/>
          </p:nvPr>
        </p:nvSpPr>
        <p:spPr>
          <a:xfrm>
            <a:off x="4579525" y="2540600"/>
            <a:ext cx="3932700" cy="2130900"/>
          </a:xfrm>
          <a:prstGeom prst="rect">
            <a:avLst/>
          </a:prstGeom>
          <a:noFill/>
          <a:ln>
            <a:noFill/>
          </a:ln>
        </p:spPr>
        <p:txBody>
          <a:bodyPr anchorCtr="0" anchor="t" bIns="91425" lIns="91425" spcFirstLastPara="1" rIns="91425" wrap="square" tIns="91425">
            <a:noAutofit/>
          </a:bodyPr>
          <a:lstStyle/>
          <a:p>
            <a:pPr indent="0" lvl="0" marL="0" rtl="0" algn="just">
              <a:lnSpc>
                <a:spcPct val="100000"/>
              </a:lnSpc>
              <a:spcBef>
                <a:spcPts val="0"/>
              </a:spcBef>
              <a:spcAft>
                <a:spcPts val="0"/>
              </a:spcAft>
              <a:buSzPts val="1600"/>
              <a:buNone/>
            </a:pPr>
            <a:r>
              <a:rPr lang="en"/>
              <a:t>Para resolver esses conflitos que podem ocorrer entre aplicações dentro do servidor, a galera começou a fazer uso de </a:t>
            </a:r>
            <a:r>
              <a:rPr b="1" lang="en"/>
              <a:t>virtualizações</a:t>
            </a:r>
            <a:r>
              <a:rPr lang="en"/>
              <a:t>. Virtualização nada mais é do que executar um outro sistema operacional em cima de um outro instalado fisicamente em uma máquina.</a:t>
            </a:r>
            <a:endParaRPr/>
          </a:p>
        </p:txBody>
      </p:sp>
      <p:sp>
        <p:nvSpPr>
          <p:cNvPr id="413" name="Google Shape;413;g253300b8278_0_63"/>
          <p:cNvSpPr txBox="1"/>
          <p:nvPr>
            <p:ph type="title"/>
          </p:nvPr>
        </p:nvSpPr>
        <p:spPr>
          <a:xfrm>
            <a:off x="3205550" y="1714800"/>
            <a:ext cx="5337300" cy="6690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2800"/>
              <a:buNone/>
            </a:pPr>
            <a:r>
              <a:rPr lang="en" sz="2500"/>
              <a:t>CHEGAMOS NO RENASCIMENTO</a:t>
            </a:r>
            <a:endParaRPr sz="2500"/>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6" name="Shape 1016"/>
        <p:cNvGrpSpPr/>
        <p:nvPr/>
      </p:nvGrpSpPr>
      <p:grpSpPr>
        <a:xfrm>
          <a:off x="0" y="0"/>
          <a:ext cx="0" cy="0"/>
          <a:chOff x="0" y="0"/>
          <a:chExt cx="0" cy="0"/>
        </a:xfrm>
      </p:grpSpPr>
      <p:sp>
        <p:nvSpPr>
          <p:cNvPr id="1017" name="Google Shape;1017;g20a6dd2528c_0_177"/>
          <p:cNvSpPr txBox="1"/>
          <p:nvPr>
            <p:ph type="title"/>
          </p:nvPr>
        </p:nvSpPr>
        <p:spPr>
          <a:xfrm>
            <a:off x="1278050" y="343200"/>
            <a:ext cx="6588000" cy="669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
              <a:t>ACESSANDO O CONTÊINER</a:t>
            </a:r>
            <a:endParaRPr/>
          </a:p>
        </p:txBody>
      </p:sp>
      <p:sp>
        <p:nvSpPr>
          <p:cNvPr id="1018" name="Google Shape;1018;g20a6dd2528c_0_177"/>
          <p:cNvSpPr/>
          <p:nvPr/>
        </p:nvSpPr>
        <p:spPr>
          <a:xfrm>
            <a:off x="1783800" y="1207000"/>
            <a:ext cx="5576400" cy="17811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t>$ docker exec -it webacademy-node /bin/bash</a:t>
            </a:r>
            <a:endParaRPr b="1" sz="1800"/>
          </a:p>
        </p:txBody>
      </p:sp>
      <p:pic>
        <p:nvPicPr>
          <p:cNvPr id="1019" name="Google Shape;1019;g20a6dd2528c_0_177"/>
          <p:cNvPicPr preferRelativeResize="0"/>
          <p:nvPr/>
        </p:nvPicPr>
        <p:blipFill>
          <a:blip r:embed="rId3">
            <a:alphaModFix/>
          </a:blip>
          <a:stretch>
            <a:fillRect/>
          </a:stretch>
        </p:blipFill>
        <p:spPr>
          <a:xfrm>
            <a:off x="152400" y="3356900"/>
            <a:ext cx="8839200" cy="1010001"/>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3" name="Shape 1023"/>
        <p:cNvGrpSpPr/>
        <p:nvPr/>
      </p:nvGrpSpPr>
      <p:grpSpPr>
        <a:xfrm>
          <a:off x="0" y="0"/>
          <a:ext cx="0" cy="0"/>
          <a:chOff x="0" y="0"/>
          <a:chExt cx="0" cy="0"/>
        </a:xfrm>
      </p:grpSpPr>
      <p:sp>
        <p:nvSpPr>
          <p:cNvPr id="1024" name="Google Shape;1024;g20a6dd2528c_0_184"/>
          <p:cNvSpPr txBox="1"/>
          <p:nvPr>
            <p:ph idx="1" type="body"/>
          </p:nvPr>
        </p:nvSpPr>
        <p:spPr>
          <a:xfrm>
            <a:off x="4401425" y="1997200"/>
            <a:ext cx="4187100" cy="27660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
              <a:t>Podemos inspecionar um contêiner para verificar informações sobre mesmo, como informações de rede, variáveis de ambiente etc:</a:t>
            </a:r>
            <a:endParaRPr/>
          </a:p>
          <a:p>
            <a:pPr indent="0" lvl="0" marL="0" rtl="0" algn="just">
              <a:spcBef>
                <a:spcPts val="0"/>
              </a:spcBef>
              <a:spcAft>
                <a:spcPts val="0"/>
              </a:spcAft>
              <a:buNone/>
            </a:pPr>
            <a:r>
              <a:t/>
            </a:r>
            <a:endParaRPr/>
          </a:p>
          <a:p>
            <a:pPr indent="0" lvl="0" marL="457200" rtl="0" algn="l">
              <a:spcBef>
                <a:spcPts val="0"/>
              </a:spcBef>
              <a:spcAft>
                <a:spcPts val="0"/>
              </a:spcAft>
              <a:buNone/>
            </a:pPr>
            <a:r>
              <a:rPr b="1" lang="en" sz="1800"/>
              <a:t>$ docker inspect &lt;CONTEINER&gt;</a:t>
            </a:r>
            <a:endParaRPr b="1" sz="1800"/>
          </a:p>
          <a:p>
            <a:pPr indent="0" lvl="0" marL="0" rtl="0" algn="l">
              <a:spcBef>
                <a:spcPts val="0"/>
              </a:spcBef>
              <a:spcAft>
                <a:spcPts val="0"/>
              </a:spcAft>
              <a:buNone/>
            </a:pPr>
            <a:r>
              <a:t/>
            </a:r>
            <a:endParaRPr b="1"/>
          </a:p>
          <a:p>
            <a:pPr indent="0" lvl="0" marL="0" rtl="0" algn="l">
              <a:spcBef>
                <a:spcPts val="0"/>
              </a:spcBef>
              <a:spcAft>
                <a:spcPts val="0"/>
              </a:spcAft>
              <a:buNone/>
            </a:pPr>
            <a:r>
              <a:rPr lang="en"/>
              <a:t>Também é possível inspecionar imagens com a mesma finalidade:</a:t>
            </a:r>
            <a:endParaRPr/>
          </a:p>
          <a:p>
            <a:pPr indent="0" lvl="0" marL="0" rtl="0" algn="l">
              <a:spcBef>
                <a:spcPts val="0"/>
              </a:spcBef>
              <a:spcAft>
                <a:spcPts val="0"/>
              </a:spcAft>
              <a:buNone/>
            </a:pPr>
            <a:r>
              <a:t/>
            </a:r>
            <a:endParaRPr/>
          </a:p>
          <a:p>
            <a:pPr indent="0" lvl="0" marL="457200" rtl="0" algn="l">
              <a:spcBef>
                <a:spcPts val="0"/>
              </a:spcBef>
              <a:spcAft>
                <a:spcPts val="0"/>
              </a:spcAft>
              <a:buNone/>
            </a:pPr>
            <a:r>
              <a:rPr b="1" lang="en" sz="1800"/>
              <a:t>$ docker image inspect &lt;IMAGEM&gt;</a:t>
            </a:r>
            <a:endParaRPr sz="1400"/>
          </a:p>
        </p:txBody>
      </p:sp>
      <p:sp>
        <p:nvSpPr>
          <p:cNvPr id="1025" name="Google Shape;1025;g20a6dd2528c_0_184"/>
          <p:cNvSpPr txBox="1"/>
          <p:nvPr>
            <p:ph type="title"/>
          </p:nvPr>
        </p:nvSpPr>
        <p:spPr>
          <a:xfrm>
            <a:off x="3273275" y="1323800"/>
            <a:ext cx="5650500" cy="6690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2800"/>
              <a:buNone/>
            </a:pPr>
            <a:r>
              <a:rPr lang="en"/>
              <a:t>INSPEÇÃO</a:t>
            </a:r>
            <a:endParaRPr/>
          </a:p>
        </p:txBody>
      </p:sp>
      <p:sp>
        <p:nvSpPr>
          <p:cNvPr id="1026" name="Google Shape;1026;g20a6dd2528c_0_184"/>
          <p:cNvSpPr/>
          <p:nvPr/>
        </p:nvSpPr>
        <p:spPr>
          <a:xfrm>
            <a:off x="0" y="1476225"/>
            <a:ext cx="3224400" cy="27660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7" name="Google Shape;1027;g20a6dd2528c_0_184"/>
          <p:cNvSpPr/>
          <p:nvPr/>
        </p:nvSpPr>
        <p:spPr>
          <a:xfrm>
            <a:off x="1849175" y="1204300"/>
            <a:ext cx="808200" cy="324000"/>
          </a:xfrm>
          <a:prstGeom prst="rect">
            <a:avLst/>
          </a:prstGeom>
          <a:solidFill>
            <a:srgbClr val="D7073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8" name="Google Shape;1028;g20a6dd2528c_0_184"/>
          <p:cNvSpPr/>
          <p:nvPr/>
        </p:nvSpPr>
        <p:spPr>
          <a:xfrm>
            <a:off x="1434400" y="4195100"/>
            <a:ext cx="1160700" cy="324000"/>
          </a:xfrm>
          <a:prstGeom prst="rect">
            <a:avLst/>
          </a:prstGeom>
          <a:solidFill>
            <a:srgbClr val="4C67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029" name="Google Shape;1029;g20a6dd2528c_0_184"/>
          <p:cNvPicPr preferRelativeResize="0"/>
          <p:nvPr/>
        </p:nvPicPr>
        <p:blipFill rotWithShape="1">
          <a:blip r:embed="rId3">
            <a:alphaModFix/>
          </a:blip>
          <a:srcRect b="3781" l="0" r="0" t="0"/>
          <a:stretch/>
        </p:blipFill>
        <p:spPr>
          <a:xfrm>
            <a:off x="0" y="1575091"/>
            <a:ext cx="3224400" cy="2573198"/>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3" name="Shape 1033"/>
        <p:cNvGrpSpPr/>
        <p:nvPr/>
      </p:nvGrpSpPr>
      <p:grpSpPr>
        <a:xfrm>
          <a:off x="0" y="0"/>
          <a:ext cx="0" cy="0"/>
          <a:chOff x="0" y="0"/>
          <a:chExt cx="0" cy="0"/>
        </a:xfrm>
      </p:grpSpPr>
      <p:sp>
        <p:nvSpPr>
          <p:cNvPr id="1034" name="Google Shape;1034;g20a6dd2528c_0_209"/>
          <p:cNvSpPr txBox="1"/>
          <p:nvPr>
            <p:ph type="title"/>
          </p:nvPr>
        </p:nvSpPr>
        <p:spPr>
          <a:xfrm>
            <a:off x="454800" y="2714625"/>
            <a:ext cx="8425200" cy="1012200"/>
          </a:xfrm>
          <a:prstGeom prst="rect">
            <a:avLst/>
          </a:prstGeom>
          <a:noFill/>
          <a:ln>
            <a:noFill/>
          </a:ln>
        </p:spPr>
        <p:txBody>
          <a:bodyPr anchorCtr="0" anchor="ctr" bIns="0" lIns="91425" spcFirstLastPara="1" rIns="91425" wrap="square" tIns="0">
            <a:noAutofit/>
          </a:bodyPr>
          <a:lstStyle/>
          <a:p>
            <a:pPr indent="0" lvl="0" marL="0" rtl="0" algn="ctr">
              <a:lnSpc>
                <a:spcPct val="100000"/>
              </a:lnSpc>
              <a:spcBef>
                <a:spcPts val="0"/>
              </a:spcBef>
              <a:spcAft>
                <a:spcPts val="0"/>
              </a:spcAft>
              <a:buSzPts val="3600"/>
              <a:buNone/>
            </a:pPr>
            <a:r>
              <a:rPr lang="en"/>
              <a:t>Exibe todas as informações sobre um contêiner</a:t>
            </a:r>
            <a:endParaRPr/>
          </a:p>
        </p:txBody>
      </p:sp>
      <p:sp>
        <p:nvSpPr>
          <p:cNvPr id="1035" name="Google Shape;1035;g20a6dd2528c_0_209"/>
          <p:cNvSpPr txBox="1"/>
          <p:nvPr>
            <p:ph idx="2" type="title"/>
          </p:nvPr>
        </p:nvSpPr>
        <p:spPr>
          <a:xfrm>
            <a:off x="454800" y="1628250"/>
            <a:ext cx="8425200" cy="1012200"/>
          </a:xfrm>
          <a:prstGeom prst="rect">
            <a:avLst/>
          </a:prstGeom>
          <a:noFill/>
          <a:ln>
            <a:noFill/>
          </a:ln>
        </p:spPr>
        <p:txBody>
          <a:bodyPr anchorCtr="0" anchor="b" bIns="0" lIns="91425" spcFirstLastPara="1" rIns="91425" wrap="square" tIns="0">
            <a:noAutofit/>
          </a:bodyPr>
          <a:lstStyle/>
          <a:p>
            <a:pPr indent="0" lvl="0" marL="0" rtl="0" algn="ctr">
              <a:lnSpc>
                <a:spcPct val="100000"/>
              </a:lnSpc>
              <a:spcBef>
                <a:spcPts val="0"/>
              </a:spcBef>
              <a:spcAft>
                <a:spcPts val="0"/>
              </a:spcAft>
              <a:buSzPts val="8000"/>
              <a:buNone/>
            </a:pPr>
            <a:r>
              <a:rPr lang="en" sz="7000"/>
              <a:t>docker inspect</a:t>
            </a:r>
            <a:endParaRPr sz="7000"/>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9" name="Shape 1039"/>
        <p:cNvGrpSpPr/>
        <p:nvPr/>
      </p:nvGrpSpPr>
      <p:grpSpPr>
        <a:xfrm>
          <a:off x="0" y="0"/>
          <a:ext cx="0" cy="0"/>
          <a:chOff x="0" y="0"/>
          <a:chExt cx="0" cy="0"/>
        </a:xfrm>
      </p:grpSpPr>
      <p:sp>
        <p:nvSpPr>
          <p:cNvPr id="1040" name="Google Shape;1040;g20a6dd2528c_0_214"/>
          <p:cNvSpPr txBox="1"/>
          <p:nvPr>
            <p:ph type="title"/>
          </p:nvPr>
        </p:nvSpPr>
        <p:spPr>
          <a:xfrm>
            <a:off x="454800" y="2714625"/>
            <a:ext cx="8425200" cy="1012200"/>
          </a:xfrm>
          <a:prstGeom prst="rect">
            <a:avLst/>
          </a:prstGeom>
          <a:noFill/>
          <a:ln>
            <a:noFill/>
          </a:ln>
        </p:spPr>
        <p:txBody>
          <a:bodyPr anchorCtr="0" anchor="ctr" bIns="0" lIns="91425" spcFirstLastPara="1" rIns="91425" wrap="square" tIns="0">
            <a:noAutofit/>
          </a:bodyPr>
          <a:lstStyle/>
          <a:p>
            <a:pPr indent="0" lvl="0" marL="0" rtl="0" algn="ctr">
              <a:lnSpc>
                <a:spcPct val="100000"/>
              </a:lnSpc>
              <a:spcBef>
                <a:spcPts val="0"/>
              </a:spcBef>
              <a:spcAft>
                <a:spcPts val="0"/>
              </a:spcAft>
              <a:buSzPts val="3600"/>
              <a:buNone/>
            </a:pPr>
            <a:r>
              <a:rPr lang="en"/>
              <a:t>Exibe todas as informações sobre uma imagem</a:t>
            </a:r>
            <a:endParaRPr/>
          </a:p>
        </p:txBody>
      </p:sp>
      <p:sp>
        <p:nvSpPr>
          <p:cNvPr id="1041" name="Google Shape;1041;g20a6dd2528c_0_214"/>
          <p:cNvSpPr txBox="1"/>
          <p:nvPr>
            <p:ph idx="2" type="title"/>
          </p:nvPr>
        </p:nvSpPr>
        <p:spPr>
          <a:xfrm>
            <a:off x="454800" y="1628250"/>
            <a:ext cx="8425200" cy="1012200"/>
          </a:xfrm>
          <a:prstGeom prst="rect">
            <a:avLst/>
          </a:prstGeom>
          <a:noFill/>
          <a:ln>
            <a:noFill/>
          </a:ln>
        </p:spPr>
        <p:txBody>
          <a:bodyPr anchorCtr="0" anchor="b" bIns="0" lIns="91425" spcFirstLastPara="1" rIns="91425" wrap="square" tIns="0">
            <a:noAutofit/>
          </a:bodyPr>
          <a:lstStyle/>
          <a:p>
            <a:pPr indent="0" lvl="0" marL="0" rtl="0" algn="ctr">
              <a:lnSpc>
                <a:spcPct val="100000"/>
              </a:lnSpc>
              <a:spcBef>
                <a:spcPts val="0"/>
              </a:spcBef>
              <a:spcAft>
                <a:spcPts val="0"/>
              </a:spcAft>
              <a:buSzPts val="8000"/>
              <a:buNone/>
            </a:pPr>
            <a:r>
              <a:rPr lang="en" sz="7000"/>
              <a:t>d</a:t>
            </a:r>
            <a:r>
              <a:rPr lang="en" sz="7000"/>
              <a:t>ocker image inspect</a:t>
            </a:r>
            <a:endParaRPr sz="7000"/>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5" name="Shape 1045"/>
        <p:cNvGrpSpPr/>
        <p:nvPr/>
      </p:nvGrpSpPr>
      <p:grpSpPr>
        <a:xfrm>
          <a:off x="0" y="0"/>
          <a:ext cx="0" cy="0"/>
          <a:chOff x="0" y="0"/>
          <a:chExt cx="0" cy="0"/>
        </a:xfrm>
      </p:grpSpPr>
      <p:sp>
        <p:nvSpPr>
          <p:cNvPr id="1046" name="Google Shape;1046;g20a6dd2528c_0_196"/>
          <p:cNvSpPr txBox="1"/>
          <p:nvPr>
            <p:ph type="title"/>
          </p:nvPr>
        </p:nvSpPr>
        <p:spPr>
          <a:xfrm>
            <a:off x="1278050" y="343200"/>
            <a:ext cx="6588000" cy="669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
              <a:t>INSPECIONANDO</a:t>
            </a:r>
            <a:r>
              <a:rPr lang="en"/>
              <a:t> O CONTÊINER</a:t>
            </a:r>
            <a:endParaRPr/>
          </a:p>
        </p:txBody>
      </p:sp>
      <p:pic>
        <p:nvPicPr>
          <p:cNvPr id="1047" name="Google Shape;1047;g20a6dd2528c_0_196"/>
          <p:cNvPicPr preferRelativeResize="0"/>
          <p:nvPr/>
        </p:nvPicPr>
        <p:blipFill>
          <a:blip r:embed="rId3">
            <a:alphaModFix/>
          </a:blip>
          <a:stretch>
            <a:fillRect/>
          </a:stretch>
        </p:blipFill>
        <p:spPr>
          <a:xfrm>
            <a:off x="169440" y="1012200"/>
            <a:ext cx="8805120" cy="3826500"/>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1" name="Shape 1051"/>
        <p:cNvGrpSpPr/>
        <p:nvPr/>
      </p:nvGrpSpPr>
      <p:grpSpPr>
        <a:xfrm>
          <a:off x="0" y="0"/>
          <a:ext cx="0" cy="0"/>
          <a:chOff x="0" y="0"/>
          <a:chExt cx="0" cy="0"/>
        </a:xfrm>
      </p:grpSpPr>
      <p:sp>
        <p:nvSpPr>
          <p:cNvPr id="1052" name="Google Shape;1052;g20a6dd2528c_0_203"/>
          <p:cNvSpPr txBox="1"/>
          <p:nvPr>
            <p:ph type="title"/>
          </p:nvPr>
        </p:nvSpPr>
        <p:spPr>
          <a:xfrm>
            <a:off x="1278050" y="343200"/>
            <a:ext cx="6588000" cy="669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
              <a:t>INSPECIONANDO A IMAGEM</a:t>
            </a:r>
            <a:endParaRPr/>
          </a:p>
        </p:txBody>
      </p:sp>
      <p:pic>
        <p:nvPicPr>
          <p:cNvPr id="1053" name="Google Shape;1053;g20a6dd2528c_0_203"/>
          <p:cNvPicPr preferRelativeResize="0"/>
          <p:nvPr/>
        </p:nvPicPr>
        <p:blipFill>
          <a:blip r:embed="rId3">
            <a:alphaModFix/>
          </a:blip>
          <a:stretch>
            <a:fillRect/>
          </a:stretch>
        </p:blipFill>
        <p:spPr>
          <a:xfrm>
            <a:off x="1422103" y="1012200"/>
            <a:ext cx="6299794" cy="3826500"/>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7" name="Shape 1057"/>
        <p:cNvGrpSpPr/>
        <p:nvPr/>
      </p:nvGrpSpPr>
      <p:grpSpPr>
        <a:xfrm>
          <a:off x="0" y="0"/>
          <a:ext cx="0" cy="0"/>
          <a:chOff x="0" y="0"/>
          <a:chExt cx="0" cy="0"/>
        </a:xfrm>
      </p:grpSpPr>
      <p:sp>
        <p:nvSpPr>
          <p:cNvPr id="1058" name="Google Shape;1058;g20a70d3dc02_0_417"/>
          <p:cNvSpPr txBox="1"/>
          <p:nvPr>
            <p:ph idx="1" type="body"/>
          </p:nvPr>
        </p:nvSpPr>
        <p:spPr>
          <a:xfrm>
            <a:off x="4401425" y="1997200"/>
            <a:ext cx="4187100" cy="2603400"/>
          </a:xfrm>
          <a:prstGeom prst="rect">
            <a:avLst/>
          </a:prstGeom>
          <a:noFill/>
          <a:ln>
            <a:noFill/>
          </a:ln>
        </p:spPr>
        <p:txBody>
          <a:bodyPr anchorCtr="0" anchor="t" bIns="91425" lIns="91425" spcFirstLastPara="1" rIns="91425" wrap="square" tIns="91425">
            <a:noAutofit/>
          </a:bodyPr>
          <a:lstStyle/>
          <a:p>
            <a:pPr indent="-330200" lvl="0" marL="457200" rtl="0" algn="l">
              <a:lnSpc>
                <a:spcPct val="100000"/>
              </a:lnSpc>
              <a:spcBef>
                <a:spcPts val="0"/>
              </a:spcBef>
              <a:spcAft>
                <a:spcPts val="0"/>
              </a:spcAft>
              <a:buSzPts val="1600"/>
              <a:buChar char="●"/>
            </a:pPr>
            <a:r>
              <a:rPr lang="en"/>
              <a:t>Dockerfile</a:t>
            </a:r>
            <a:endParaRPr/>
          </a:p>
          <a:p>
            <a:pPr indent="-330200" lvl="0" marL="457200" rtl="0" algn="l">
              <a:lnSpc>
                <a:spcPct val="100000"/>
              </a:lnSpc>
              <a:spcBef>
                <a:spcPts val="0"/>
              </a:spcBef>
              <a:spcAft>
                <a:spcPts val="0"/>
              </a:spcAft>
              <a:buSzPts val="1600"/>
              <a:buChar char="●"/>
            </a:pPr>
            <a:r>
              <a:rPr lang="en"/>
              <a:t>Construção de imagens</a:t>
            </a:r>
            <a:endParaRPr/>
          </a:p>
          <a:p>
            <a:pPr indent="-330200" lvl="0" marL="457200" rtl="0" algn="l">
              <a:lnSpc>
                <a:spcPct val="100000"/>
              </a:lnSpc>
              <a:spcBef>
                <a:spcPts val="0"/>
              </a:spcBef>
              <a:spcAft>
                <a:spcPts val="0"/>
              </a:spcAft>
              <a:buSzPts val="1600"/>
              <a:buChar char="●"/>
            </a:pPr>
            <a:r>
              <a:rPr lang="en"/>
              <a:t>ARG X ENV</a:t>
            </a:r>
            <a:endParaRPr/>
          </a:p>
          <a:p>
            <a:pPr indent="-330200" lvl="0" marL="457200" rtl="0" algn="l">
              <a:lnSpc>
                <a:spcPct val="100000"/>
              </a:lnSpc>
              <a:spcBef>
                <a:spcPts val="0"/>
              </a:spcBef>
              <a:spcAft>
                <a:spcPts val="0"/>
              </a:spcAft>
              <a:buSzPts val="1600"/>
              <a:buChar char="●"/>
            </a:pPr>
            <a:r>
              <a:rPr lang="en"/>
              <a:t>Docker exec</a:t>
            </a:r>
            <a:endParaRPr/>
          </a:p>
          <a:p>
            <a:pPr indent="-330200" lvl="0" marL="457200" rtl="0" algn="l">
              <a:lnSpc>
                <a:spcPct val="100000"/>
              </a:lnSpc>
              <a:spcBef>
                <a:spcPts val="0"/>
              </a:spcBef>
              <a:spcAft>
                <a:spcPts val="0"/>
              </a:spcAft>
              <a:buSzPts val="1600"/>
              <a:buChar char="●"/>
            </a:pPr>
            <a:r>
              <a:rPr lang="en"/>
              <a:t>Inspeção</a:t>
            </a:r>
            <a:endParaRPr/>
          </a:p>
        </p:txBody>
      </p:sp>
      <p:sp>
        <p:nvSpPr>
          <p:cNvPr id="1059" name="Google Shape;1059;g20a70d3dc02_0_417"/>
          <p:cNvSpPr txBox="1"/>
          <p:nvPr>
            <p:ph type="title"/>
          </p:nvPr>
        </p:nvSpPr>
        <p:spPr>
          <a:xfrm>
            <a:off x="4655731" y="1323800"/>
            <a:ext cx="3963300" cy="6690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2800"/>
              <a:buNone/>
            </a:pPr>
            <a:r>
              <a:rPr lang="en"/>
              <a:t>RECAPITULANDO</a:t>
            </a:r>
            <a:endParaRPr/>
          </a:p>
        </p:txBody>
      </p:sp>
      <p:sp>
        <p:nvSpPr>
          <p:cNvPr id="1060" name="Google Shape;1060;g20a70d3dc02_0_417"/>
          <p:cNvSpPr/>
          <p:nvPr/>
        </p:nvSpPr>
        <p:spPr>
          <a:xfrm>
            <a:off x="0" y="1429100"/>
            <a:ext cx="3224400" cy="27660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1" name="Google Shape;1061;g20a70d3dc02_0_417"/>
          <p:cNvSpPr/>
          <p:nvPr/>
        </p:nvSpPr>
        <p:spPr>
          <a:xfrm>
            <a:off x="1849175" y="1204300"/>
            <a:ext cx="808200" cy="324000"/>
          </a:xfrm>
          <a:prstGeom prst="rect">
            <a:avLst/>
          </a:prstGeom>
          <a:solidFill>
            <a:srgbClr val="D7073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2" name="Google Shape;1062;g20a70d3dc02_0_417"/>
          <p:cNvSpPr/>
          <p:nvPr/>
        </p:nvSpPr>
        <p:spPr>
          <a:xfrm>
            <a:off x="1434400" y="4195100"/>
            <a:ext cx="1160700" cy="324000"/>
          </a:xfrm>
          <a:prstGeom prst="rect">
            <a:avLst/>
          </a:prstGeom>
          <a:solidFill>
            <a:srgbClr val="4C67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063" name="Google Shape;1063;g20a70d3dc02_0_417"/>
          <p:cNvPicPr preferRelativeResize="0"/>
          <p:nvPr/>
        </p:nvPicPr>
        <p:blipFill rotWithShape="1">
          <a:blip r:embed="rId3">
            <a:alphaModFix/>
          </a:blip>
          <a:srcRect b="7842" l="0" r="5356" t="0"/>
          <a:stretch/>
        </p:blipFill>
        <p:spPr>
          <a:xfrm>
            <a:off x="0" y="1566675"/>
            <a:ext cx="3224400" cy="2590049"/>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7" name="Shape 1067"/>
        <p:cNvGrpSpPr/>
        <p:nvPr/>
      </p:nvGrpSpPr>
      <p:grpSpPr>
        <a:xfrm>
          <a:off x="0" y="0"/>
          <a:ext cx="0" cy="0"/>
          <a:chOff x="0" y="0"/>
          <a:chExt cx="0" cy="0"/>
        </a:xfrm>
      </p:grpSpPr>
      <p:sp>
        <p:nvSpPr>
          <p:cNvPr id="1068" name="Google Shape;1068;g25425256230_0_11"/>
          <p:cNvSpPr txBox="1"/>
          <p:nvPr>
            <p:ph idx="1" type="body"/>
          </p:nvPr>
        </p:nvSpPr>
        <p:spPr>
          <a:xfrm>
            <a:off x="4401425" y="1997200"/>
            <a:ext cx="4187100" cy="1285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t>Responda o seguinte questionário no Colabweb:</a:t>
            </a:r>
            <a:endParaRPr/>
          </a:p>
          <a:p>
            <a:pPr indent="0" lvl="0" marL="0" rtl="0" algn="l">
              <a:lnSpc>
                <a:spcPct val="100000"/>
              </a:lnSpc>
              <a:spcBef>
                <a:spcPts val="0"/>
              </a:spcBef>
              <a:spcAft>
                <a:spcPts val="0"/>
              </a:spcAft>
              <a:buNone/>
            </a:pPr>
            <a:r>
              <a:t/>
            </a:r>
            <a:endParaRPr/>
          </a:p>
          <a:p>
            <a:pPr indent="0" lvl="0" marL="0" rtl="0" algn="ctr">
              <a:lnSpc>
                <a:spcPct val="100000"/>
              </a:lnSpc>
              <a:spcBef>
                <a:spcPts val="0"/>
              </a:spcBef>
              <a:spcAft>
                <a:spcPts val="0"/>
              </a:spcAft>
              <a:buNone/>
            </a:pPr>
            <a:r>
              <a:rPr b="1" lang="en"/>
              <a:t>https://colabweb.ufam.edu.br/mod/quiz/view.php?id=49650</a:t>
            </a:r>
            <a:endParaRPr b="1"/>
          </a:p>
        </p:txBody>
      </p:sp>
      <p:sp>
        <p:nvSpPr>
          <p:cNvPr id="1069" name="Google Shape;1069;g25425256230_0_11"/>
          <p:cNvSpPr txBox="1"/>
          <p:nvPr>
            <p:ph type="title"/>
          </p:nvPr>
        </p:nvSpPr>
        <p:spPr>
          <a:xfrm>
            <a:off x="4655731" y="1323800"/>
            <a:ext cx="3963300" cy="6690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2800"/>
              <a:buNone/>
            </a:pPr>
            <a:r>
              <a:rPr lang="en"/>
              <a:t>QUESTIONÁRIO</a:t>
            </a:r>
            <a:endParaRPr/>
          </a:p>
        </p:txBody>
      </p:sp>
      <p:sp>
        <p:nvSpPr>
          <p:cNvPr id="1070" name="Google Shape;1070;g25425256230_0_11"/>
          <p:cNvSpPr/>
          <p:nvPr/>
        </p:nvSpPr>
        <p:spPr>
          <a:xfrm>
            <a:off x="0" y="1429100"/>
            <a:ext cx="3224400" cy="27660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1" name="Google Shape;1071;g25425256230_0_11"/>
          <p:cNvSpPr/>
          <p:nvPr/>
        </p:nvSpPr>
        <p:spPr>
          <a:xfrm>
            <a:off x="1849175" y="1204300"/>
            <a:ext cx="808200" cy="324000"/>
          </a:xfrm>
          <a:prstGeom prst="rect">
            <a:avLst/>
          </a:prstGeom>
          <a:solidFill>
            <a:srgbClr val="D7073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2" name="Google Shape;1072;g25425256230_0_11"/>
          <p:cNvSpPr/>
          <p:nvPr/>
        </p:nvSpPr>
        <p:spPr>
          <a:xfrm>
            <a:off x="1434400" y="4195100"/>
            <a:ext cx="1160700" cy="324000"/>
          </a:xfrm>
          <a:prstGeom prst="rect">
            <a:avLst/>
          </a:prstGeom>
          <a:solidFill>
            <a:srgbClr val="4C67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073" name="Google Shape;1073;g25425256230_0_11"/>
          <p:cNvPicPr preferRelativeResize="0"/>
          <p:nvPr/>
        </p:nvPicPr>
        <p:blipFill>
          <a:blip r:embed="rId3">
            <a:alphaModFix/>
          </a:blip>
          <a:stretch>
            <a:fillRect/>
          </a:stretch>
        </p:blipFill>
        <p:spPr>
          <a:xfrm>
            <a:off x="88200" y="1794900"/>
            <a:ext cx="3048000" cy="2133600"/>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7" name="Shape 1077"/>
        <p:cNvGrpSpPr/>
        <p:nvPr/>
      </p:nvGrpSpPr>
      <p:grpSpPr>
        <a:xfrm>
          <a:off x="0" y="0"/>
          <a:ext cx="0" cy="0"/>
          <a:chOff x="0" y="0"/>
          <a:chExt cx="0" cy="0"/>
        </a:xfrm>
      </p:grpSpPr>
      <p:sp>
        <p:nvSpPr>
          <p:cNvPr id="1078" name="Google Shape;1078;g20a6dd2528c_0_219"/>
          <p:cNvSpPr txBox="1"/>
          <p:nvPr>
            <p:ph type="title"/>
          </p:nvPr>
        </p:nvSpPr>
        <p:spPr>
          <a:xfrm>
            <a:off x="3762375" y="1012300"/>
            <a:ext cx="4915200" cy="1940100"/>
          </a:xfrm>
          <a:prstGeom prst="rect">
            <a:avLst/>
          </a:prstGeom>
          <a:noFill/>
          <a:ln>
            <a:noFill/>
          </a:ln>
        </p:spPr>
        <p:txBody>
          <a:bodyPr anchorCtr="0" anchor="ctr" bIns="0" lIns="91425" spcFirstLastPara="1" rIns="91425" wrap="square" tIns="0">
            <a:noAutofit/>
          </a:bodyPr>
          <a:lstStyle/>
          <a:p>
            <a:pPr indent="0" lvl="0" marL="0" rtl="0" algn="r">
              <a:lnSpc>
                <a:spcPct val="100000"/>
              </a:lnSpc>
              <a:spcBef>
                <a:spcPts val="0"/>
              </a:spcBef>
              <a:spcAft>
                <a:spcPts val="0"/>
              </a:spcAft>
              <a:buSzPts val="3500"/>
              <a:buNone/>
            </a:pPr>
            <a:r>
              <a:rPr lang="en"/>
              <a:t>VOLUMES</a:t>
            </a:r>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2" name="Shape 1082"/>
        <p:cNvGrpSpPr/>
        <p:nvPr/>
      </p:nvGrpSpPr>
      <p:grpSpPr>
        <a:xfrm>
          <a:off x="0" y="0"/>
          <a:ext cx="0" cy="0"/>
          <a:chOff x="0" y="0"/>
          <a:chExt cx="0" cy="0"/>
        </a:xfrm>
      </p:grpSpPr>
      <p:sp>
        <p:nvSpPr>
          <p:cNvPr id="1083" name="Google Shape;1083;g20a6dd2528c_0_232"/>
          <p:cNvSpPr txBox="1"/>
          <p:nvPr>
            <p:ph idx="1" type="body"/>
          </p:nvPr>
        </p:nvSpPr>
        <p:spPr>
          <a:xfrm>
            <a:off x="4579525" y="2540600"/>
            <a:ext cx="3932700" cy="2130900"/>
          </a:xfrm>
          <a:prstGeom prst="rect">
            <a:avLst/>
          </a:prstGeom>
          <a:noFill/>
          <a:ln>
            <a:noFill/>
          </a:ln>
        </p:spPr>
        <p:txBody>
          <a:bodyPr anchorCtr="0" anchor="t" bIns="91425" lIns="91425" spcFirstLastPara="1" rIns="91425" wrap="square" tIns="91425">
            <a:noAutofit/>
          </a:bodyPr>
          <a:lstStyle/>
          <a:p>
            <a:pPr indent="0" lvl="0" marL="0" rtl="0" algn="just">
              <a:lnSpc>
                <a:spcPct val="100000"/>
              </a:lnSpc>
              <a:spcBef>
                <a:spcPts val="0"/>
              </a:spcBef>
              <a:spcAft>
                <a:spcPts val="0"/>
              </a:spcAft>
              <a:buSzPts val="1600"/>
              <a:buNone/>
            </a:pPr>
            <a:r>
              <a:rPr lang="en"/>
              <a:t>Os volumes são diretórios localizados fora do contêiner, nos dando a capacidade de manipular arquivos dentro dos contêineres e realizar backups desses conteúdos.</a:t>
            </a:r>
            <a:endParaRPr/>
          </a:p>
          <a:p>
            <a:pPr indent="0" lvl="0" marL="0" rtl="0" algn="just">
              <a:lnSpc>
                <a:spcPct val="100000"/>
              </a:lnSpc>
              <a:spcBef>
                <a:spcPts val="0"/>
              </a:spcBef>
              <a:spcAft>
                <a:spcPts val="0"/>
              </a:spcAft>
              <a:buSzPts val="1600"/>
              <a:buNone/>
            </a:pPr>
            <a:r>
              <a:t/>
            </a:r>
            <a:endParaRPr/>
          </a:p>
          <a:p>
            <a:pPr indent="0" lvl="0" marL="0" rtl="0" algn="just">
              <a:lnSpc>
                <a:spcPct val="100000"/>
              </a:lnSpc>
              <a:spcBef>
                <a:spcPts val="0"/>
              </a:spcBef>
              <a:spcAft>
                <a:spcPts val="0"/>
              </a:spcAft>
              <a:buSzPts val="1600"/>
              <a:buNone/>
            </a:pPr>
            <a:r>
              <a:rPr lang="en"/>
              <a:t>Isso pode ser interessante pois, uma vez que um contêiner é apagado, todo o seu conteúdo vai junto.</a:t>
            </a:r>
            <a:endParaRPr/>
          </a:p>
          <a:p>
            <a:pPr indent="0" lvl="0" marL="0" rtl="0" algn="just">
              <a:lnSpc>
                <a:spcPct val="100000"/>
              </a:lnSpc>
              <a:spcBef>
                <a:spcPts val="0"/>
              </a:spcBef>
              <a:spcAft>
                <a:spcPts val="0"/>
              </a:spcAft>
              <a:buSzPts val="1600"/>
              <a:buNone/>
            </a:pPr>
            <a:r>
              <a:t/>
            </a:r>
            <a:endParaRPr/>
          </a:p>
        </p:txBody>
      </p:sp>
      <p:sp>
        <p:nvSpPr>
          <p:cNvPr id="1084" name="Google Shape;1084;g20a6dd2528c_0_232"/>
          <p:cNvSpPr txBox="1"/>
          <p:nvPr>
            <p:ph type="title"/>
          </p:nvPr>
        </p:nvSpPr>
        <p:spPr>
          <a:xfrm>
            <a:off x="3205550" y="1714800"/>
            <a:ext cx="5622300" cy="6690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2800"/>
              <a:buNone/>
            </a:pPr>
            <a:r>
              <a:rPr lang="en" sz="2500"/>
              <a:t>VOLUMES</a:t>
            </a:r>
            <a:endParaRPr sz="25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sp>
        <p:nvSpPr>
          <p:cNvPr id="418" name="Google Shape;418;g253300b8278_0_68"/>
          <p:cNvSpPr txBox="1"/>
          <p:nvPr>
            <p:ph type="title"/>
          </p:nvPr>
        </p:nvSpPr>
        <p:spPr>
          <a:xfrm>
            <a:off x="1278050" y="343200"/>
            <a:ext cx="6588000" cy="669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
              <a:t>APLICAÇÕES NO SERVIDOR</a:t>
            </a:r>
            <a:endParaRPr/>
          </a:p>
        </p:txBody>
      </p:sp>
      <p:sp>
        <p:nvSpPr>
          <p:cNvPr id="419" name="Google Shape;419;g253300b8278_0_68"/>
          <p:cNvSpPr txBox="1"/>
          <p:nvPr>
            <p:ph idx="2" type="title"/>
          </p:nvPr>
        </p:nvSpPr>
        <p:spPr>
          <a:xfrm>
            <a:off x="2918747" y="2007954"/>
            <a:ext cx="1804500" cy="360900"/>
          </a:xfrm>
          <a:prstGeom prst="rect">
            <a:avLst/>
          </a:prstGeom>
          <a:solidFill>
            <a:srgbClr val="4C67ED"/>
          </a:solidFill>
          <a:ln cap="flat" cmpd="sng" w="9525">
            <a:solidFill>
              <a:schemeClr val="lt1"/>
            </a:solidFill>
            <a:prstDash val="solid"/>
            <a:round/>
            <a:headEnd len="sm" w="sm" type="none"/>
            <a:tailEnd len="sm" w="sm" type="none"/>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200"/>
              <a:buNone/>
            </a:pPr>
            <a:r>
              <a:rPr lang="en"/>
              <a:t>APP 1</a:t>
            </a:r>
            <a:endParaRPr/>
          </a:p>
        </p:txBody>
      </p:sp>
      <p:sp>
        <p:nvSpPr>
          <p:cNvPr id="420" name="Google Shape;420;g253300b8278_0_68"/>
          <p:cNvSpPr txBox="1"/>
          <p:nvPr>
            <p:ph idx="4" type="title"/>
          </p:nvPr>
        </p:nvSpPr>
        <p:spPr>
          <a:xfrm>
            <a:off x="5316599" y="2007939"/>
            <a:ext cx="1804500" cy="360900"/>
          </a:xfrm>
          <a:prstGeom prst="rect">
            <a:avLst/>
          </a:prstGeom>
          <a:solidFill>
            <a:srgbClr val="D7073C"/>
          </a:solidFill>
          <a:ln cap="flat" cmpd="sng" w="9525">
            <a:solidFill>
              <a:schemeClr val="lt1"/>
            </a:solidFill>
            <a:prstDash val="solid"/>
            <a:round/>
            <a:headEnd len="sm" w="sm" type="none"/>
            <a:tailEnd len="sm" w="sm" type="none"/>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200"/>
              <a:buNone/>
            </a:pPr>
            <a:r>
              <a:rPr lang="en"/>
              <a:t>APP 2</a:t>
            </a:r>
            <a:endParaRPr/>
          </a:p>
        </p:txBody>
      </p:sp>
      <p:pic>
        <p:nvPicPr>
          <p:cNvPr id="421" name="Google Shape;421;g253300b8278_0_68"/>
          <p:cNvPicPr preferRelativeResize="0"/>
          <p:nvPr/>
        </p:nvPicPr>
        <p:blipFill rotWithShape="1">
          <a:blip r:embed="rId3">
            <a:alphaModFix/>
          </a:blip>
          <a:srcRect b="0" l="61241" r="15108" t="0"/>
          <a:stretch/>
        </p:blipFill>
        <p:spPr>
          <a:xfrm>
            <a:off x="0" y="0"/>
            <a:ext cx="1823175" cy="5143500"/>
          </a:xfrm>
          <a:prstGeom prst="rect">
            <a:avLst/>
          </a:prstGeom>
          <a:noFill/>
          <a:ln>
            <a:noFill/>
          </a:ln>
        </p:spPr>
      </p:pic>
      <p:grpSp>
        <p:nvGrpSpPr>
          <p:cNvPr id="422" name="Google Shape;422;g253300b8278_0_68"/>
          <p:cNvGrpSpPr/>
          <p:nvPr/>
        </p:nvGrpSpPr>
        <p:grpSpPr>
          <a:xfrm>
            <a:off x="1223348" y="4553184"/>
            <a:ext cx="1015032" cy="325196"/>
            <a:chOff x="1156673" y="4600809"/>
            <a:chExt cx="1015032" cy="325196"/>
          </a:xfrm>
        </p:grpSpPr>
        <p:sp>
          <p:nvSpPr>
            <p:cNvPr id="423" name="Google Shape;423;g253300b8278_0_68"/>
            <p:cNvSpPr/>
            <p:nvPr/>
          </p:nvSpPr>
          <p:spPr>
            <a:xfrm>
              <a:off x="1937576" y="4600809"/>
              <a:ext cx="234129" cy="75728"/>
            </a:xfrm>
            <a:custGeom>
              <a:rect b="b" l="l" r="r" t="t"/>
              <a:pathLst>
                <a:path extrusionOk="0" h="1941" w="6001">
                  <a:moveTo>
                    <a:pt x="0" y="0"/>
                  </a:moveTo>
                  <a:lnTo>
                    <a:pt x="0" y="1941"/>
                  </a:lnTo>
                  <a:lnTo>
                    <a:pt x="6001" y="1941"/>
                  </a:lnTo>
                  <a:lnTo>
                    <a:pt x="600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4" name="Google Shape;424;g253300b8278_0_68"/>
            <p:cNvSpPr/>
            <p:nvPr/>
          </p:nvSpPr>
          <p:spPr>
            <a:xfrm>
              <a:off x="1394514" y="4600809"/>
              <a:ext cx="440869" cy="75728"/>
            </a:xfrm>
            <a:custGeom>
              <a:rect b="b" l="l" r="r" t="t"/>
              <a:pathLst>
                <a:path extrusionOk="0" h="1941" w="11300">
                  <a:moveTo>
                    <a:pt x="1" y="0"/>
                  </a:moveTo>
                  <a:lnTo>
                    <a:pt x="1" y="1941"/>
                  </a:lnTo>
                  <a:lnTo>
                    <a:pt x="11300" y="1941"/>
                  </a:lnTo>
                  <a:lnTo>
                    <a:pt x="11300"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5" name="Google Shape;425;g253300b8278_0_68"/>
            <p:cNvSpPr/>
            <p:nvPr/>
          </p:nvSpPr>
          <p:spPr>
            <a:xfrm>
              <a:off x="1156673" y="4725738"/>
              <a:ext cx="474774" cy="75767"/>
            </a:xfrm>
            <a:custGeom>
              <a:rect b="b" l="l" r="r" t="t"/>
              <a:pathLst>
                <a:path extrusionOk="0" h="1942" w="12169">
                  <a:moveTo>
                    <a:pt x="1" y="1"/>
                  </a:moveTo>
                  <a:lnTo>
                    <a:pt x="1" y="1942"/>
                  </a:lnTo>
                  <a:lnTo>
                    <a:pt x="12169" y="1942"/>
                  </a:lnTo>
                  <a:lnTo>
                    <a:pt x="12169"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6" name="Google Shape;426;g253300b8278_0_68"/>
            <p:cNvSpPr/>
            <p:nvPr/>
          </p:nvSpPr>
          <p:spPr>
            <a:xfrm>
              <a:off x="1718307" y="4725738"/>
              <a:ext cx="453393" cy="75767"/>
            </a:xfrm>
            <a:custGeom>
              <a:rect b="b" l="l" r="r" t="t"/>
              <a:pathLst>
                <a:path extrusionOk="0" h="1942" w="11621">
                  <a:moveTo>
                    <a:pt x="0" y="1"/>
                  </a:moveTo>
                  <a:lnTo>
                    <a:pt x="0" y="1942"/>
                  </a:lnTo>
                  <a:lnTo>
                    <a:pt x="11621" y="1942"/>
                  </a:lnTo>
                  <a:lnTo>
                    <a:pt x="11621"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7" name="Google Shape;427;g253300b8278_0_68"/>
            <p:cNvSpPr/>
            <p:nvPr/>
          </p:nvSpPr>
          <p:spPr>
            <a:xfrm>
              <a:off x="1536688" y="4850706"/>
              <a:ext cx="635008" cy="75299"/>
            </a:xfrm>
            <a:custGeom>
              <a:rect b="b" l="l" r="r" t="t"/>
              <a:pathLst>
                <a:path extrusionOk="0" h="1930" w="16276">
                  <a:moveTo>
                    <a:pt x="0" y="1"/>
                  </a:moveTo>
                  <a:lnTo>
                    <a:pt x="0" y="1930"/>
                  </a:lnTo>
                  <a:lnTo>
                    <a:pt x="16276" y="1930"/>
                  </a:lnTo>
                  <a:lnTo>
                    <a:pt x="16276"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428" name="Google Shape;428;g253300b8278_0_68"/>
          <p:cNvPicPr preferRelativeResize="0"/>
          <p:nvPr/>
        </p:nvPicPr>
        <p:blipFill>
          <a:blip r:embed="rId4">
            <a:alphaModFix/>
          </a:blip>
          <a:stretch>
            <a:fillRect/>
          </a:stretch>
        </p:blipFill>
        <p:spPr>
          <a:xfrm>
            <a:off x="3452106" y="1267475"/>
            <a:ext cx="738258" cy="698568"/>
          </a:xfrm>
          <a:prstGeom prst="rect">
            <a:avLst/>
          </a:prstGeom>
          <a:noFill/>
          <a:ln>
            <a:noFill/>
          </a:ln>
        </p:spPr>
      </p:pic>
      <p:pic>
        <p:nvPicPr>
          <p:cNvPr id="429" name="Google Shape;429;g253300b8278_0_68"/>
          <p:cNvPicPr preferRelativeResize="0"/>
          <p:nvPr/>
        </p:nvPicPr>
        <p:blipFill rotWithShape="1">
          <a:blip r:embed="rId5">
            <a:alphaModFix/>
          </a:blip>
          <a:srcRect b="0" l="23448" r="21103" t="0"/>
          <a:stretch/>
        </p:blipFill>
        <p:spPr>
          <a:xfrm>
            <a:off x="5849687" y="1309091"/>
            <a:ext cx="738256" cy="709360"/>
          </a:xfrm>
          <a:prstGeom prst="rect">
            <a:avLst/>
          </a:prstGeom>
          <a:noFill/>
          <a:ln>
            <a:noFill/>
          </a:ln>
        </p:spPr>
      </p:pic>
      <p:sp>
        <p:nvSpPr>
          <p:cNvPr id="430" name="Google Shape;430;g253300b8278_0_68"/>
          <p:cNvSpPr txBox="1"/>
          <p:nvPr>
            <p:ph idx="2" type="title"/>
          </p:nvPr>
        </p:nvSpPr>
        <p:spPr>
          <a:xfrm>
            <a:off x="2918745" y="2725539"/>
            <a:ext cx="1804500" cy="360900"/>
          </a:xfrm>
          <a:prstGeom prst="rect">
            <a:avLst/>
          </a:prstGeom>
          <a:solidFill>
            <a:srgbClr val="4C67ED"/>
          </a:solidFill>
          <a:ln cap="flat" cmpd="sng" w="9525">
            <a:solidFill>
              <a:schemeClr val="lt1"/>
            </a:solidFill>
            <a:prstDash val="solid"/>
            <a:round/>
            <a:headEnd len="sm" w="sm" type="none"/>
            <a:tailEnd len="sm" w="sm" type="none"/>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200"/>
              <a:buNone/>
            </a:pPr>
            <a:r>
              <a:rPr lang="en" sz="1700"/>
              <a:t>SO VIRTUAL 1</a:t>
            </a:r>
            <a:endParaRPr sz="1700"/>
          </a:p>
        </p:txBody>
      </p:sp>
      <p:sp>
        <p:nvSpPr>
          <p:cNvPr id="431" name="Google Shape;431;g253300b8278_0_68"/>
          <p:cNvSpPr txBox="1"/>
          <p:nvPr>
            <p:ph idx="4" type="title"/>
          </p:nvPr>
        </p:nvSpPr>
        <p:spPr>
          <a:xfrm>
            <a:off x="5316560" y="2725546"/>
            <a:ext cx="1804500" cy="360900"/>
          </a:xfrm>
          <a:prstGeom prst="rect">
            <a:avLst/>
          </a:prstGeom>
          <a:solidFill>
            <a:srgbClr val="D7073C"/>
          </a:solidFill>
          <a:ln cap="flat" cmpd="sng" w="9525">
            <a:solidFill>
              <a:schemeClr val="lt1"/>
            </a:solidFill>
            <a:prstDash val="solid"/>
            <a:round/>
            <a:headEnd len="sm" w="sm" type="none"/>
            <a:tailEnd len="sm" w="sm" type="none"/>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200"/>
              <a:buNone/>
            </a:pPr>
            <a:r>
              <a:rPr lang="en" sz="1700"/>
              <a:t>SO VIRTUAL 2</a:t>
            </a:r>
            <a:endParaRPr sz="1700"/>
          </a:p>
        </p:txBody>
      </p:sp>
      <p:sp>
        <p:nvSpPr>
          <p:cNvPr id="432" name="Google Shape;432;g253300b8278_0_68"/>
          <p:cNvSpPr txBox="1"/>
          <p:nvPr>
            <p:ph idx="2" type="title"/>
          </p:nvPr>
        </p:nvSpPr>
        <p:spPr>
          <a:xfrm>
            <a:off x="2557800" y="4014048"/>
            <a:ext cx="4924500" cy="463800"/>
          </a:xfrm>
          <a:prstGeom prst="rect">
            <a:avLst/>
          </a:prstGeom>
          <a:solidFill>
            <a:schemeClr val="lt1"/>
          </a:solid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200"/>
              <a:buNone/>
            </a:pPr>
            <a:r>
              <a:rPr lang="en">
                <a:solidFill>
                  <a:schemeClr val="dk1"/>
                </a:solidFill>
              </a:rPr>
              <a:t>SERVIDOR</a:t>
            </a:r>
            <a:endParaRPr>
              <a:solidFill>
                <a:schemeClr val="dk1"/>
              </a:solidFill>
            </a:endParaRPr>
          </a:p>
        </p:txBody>
      </p:sp>
      <p:sp>
        <p:nvSpPr>
          <p:cNvPr id="433" name="Google Shape;433;g253300b8278_0_68"/>
          <p:cNvSpPr txBox="1"/>
          <p:nvPr>
            <p:ph idx="2" type="title"/>
          </p:nvPr>
        </p:nvSpPr>
        <p:spPr>
          <a:xfrm>
            <a:off x="2557800" y="3550248"/>
            <a:ext cx="4924500" cy="463800"/>
          </a:xfrm>
          <a:prstGeom prst="rect">
            <a:avLst/>
          </a:prstGeom>
          <a:solidFill>
            <a:schemeClr val="lt1"/>
          </a:solidFill>
          <a:ln cap="flat" cmpd="sng" w="9525">
            <a:solidFill>
              <a:srgbClr val="000000"/>
            </a:solidFill>
            <a:prstDash val="solid"/>
            <a:round/>
            <a:headEnd len="sm" w="sm" type="none"/>
            <a:tailEnd len="sm" w="sm" type="none"/>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200"/>
              <a:buNone/>
            </a:pPr>
            <a:r>
              <a:rPr lang="en">
                <a:solidFill>
                  <a:schemeClr val="dk1"/>
                </a:solidFill>
              </a:rPr>
              <a:t>SO</a:t>
            </a:r>
            <a:endParaRPr>
              <a:solidFill>
                <a:schemeClr val="dk1"/>
              </a:solidFill>
            </a:endParaRPr>
          </a:p>
        </p:txBody>
      </p:sp>
      <p:sp>
        <p:nvSpPr>
          <p:cNvPr id="434" name="Google Shape;434;g253300b8278_0_68"/>
          <p:cNvSpPr txBox="1"/>
          <p:nvPr>
            <p:ph idx="2" type="title"/>
          </p:nvPr>
        </p:nvSpPr>
        <p:spPr>
          <a:xfrm>
            <a:off x="2557800" y="3086448"/>
            <a:ext cx="4924500" cy="463800"/>
          </a:xfrm>
          <a:prstGeom prst="rect">
            <a:avLst/>
          </a:prstGeom>
          <a:solidFill>
            <a:schemeClr val="lt1"/>
          </a:solidFill>
          <a:ln cap="flat" cmpd="sng" w="9525">
            <a:solidFill>
              <a:srgbClr val="000000"/>
            </a:solidFill>
            <a:prstDash val="solid"/>
            <a:round/>
            <a:headEnd len="sm" w="sm" type="none"/>
            <a:tailEnd len="sm" w="sm" type="none"/>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200"/>
              <a:buNone/>
            </a:pPr>
            <a:r>
              <a:rPr lang="en">
                <a:solidFill>
                  <a:schemeClr val="dk1"/>
                </a:solidFill>
              </a:rPr>
              <a:t>HYPERVISOR</a:t>
            </a:r>
            <a:endParaRPr>
              <a:solidFill>
                <a:schemeClr val="dk1"/>
              </a:solidFill>
            </a:endParaRPr>
          </a:p>
        </p:txBody>
      </p:sp>
      <p:sp>
        <p:nvSpPr>
          <p:cNvPr id="435" name="Google Shape;435;g253300b8278_0_68"/>
          <p:cNvSpPr txBox="1"/>
          <p:nvPr>
            <p:ph idx="2" type="title"/>
          </p:nvPr>
        </p:nvSpPr>
        <p:spPr>
          <a:xfrm>
            <a:off x="2918745" y="2368839"/>
            <a:ext cx="1804500" cy="360900"/>
          </a:xfrm>
          <a:prstGeom prst="rect">
            <a:avLst/>
          </a:prstGeom>
          <a:solidFill>
            <a:srgbClr val="4C67ED"/>
          </a:solidFill>
          <a:ln cap="flat" cmpd="sng" w="9525">
            <a:solidFill>
              <a:srgbClr val="FFFFFF"/>
            </a:solidFill>
            <a:prstDash val="solid"/>
            <a:round/>
            <a:headEnd len="sm" w="sm" type="none"/>
            <a:tailEnd len="sm" w="sm" type="none"/>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200"/>
              <a:buNone/>
            </a:pPr>
            <a:r>
              <a:rPr lang="en" sz="1400"/>
              <a:t>DEPENDÊNCIAS</a:t>
            </a:r>
            <a:r>
              <a:rPr lang="en" sz="1400"/>
              <a:t> 1</a:t>
            </a:r>
            <a:endParaRPr sz="1400"/>
          </a:p>
        </p:txBody>
      </p:sp>
      <p:sp>
        <p:nvSpPr>
          <p:cNvPr id="436" name="Google Shape;436;g253300b8278_0_68"/>
          <p:cNvSpPr txBox="1"/>
          <p:nvPr>
            <p:ph idx="4" type="title"/>
          </p:nvPr>
        </p:nvSpPr>
        <p:spPr>
          <a:xfrm>
            <a:off x="5316560" y="2371996"/>
            <a:ext cx="1804500" cy="360900"/>
          </a:xfrm>
          <a:prstGeom prst="rect">
            <a:avLst/>
          </a:prstGeom>
          <a:solidFill>
            <a:srgbClr val="D7073C"/>
          </a:solidFill>
          <a:ln cap="flat" cmpd="sng" w="9525">
            <a:solidFill>
              <a:schemeClr val="lt1"/>
            </a:solidFill>
            <a:prstDash val="solid"/>
            <a:round/>
            <a:headEnd len="sm" w="sm" type="none"/>
            <a:tailEnd len="sm" w="sm" type="none"/>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200"/>
              <a:buNone/>
            </a:pPr>
            <a:r>
              <a:rPr lang="en" sz="1400"/>
              <a:t>DEPENDÊNCIAS 2</a:t>
            </a:r>
            <a:endParaRPr sz="1400"/>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8" name="Shape 1088"/>
        <p:cNvGrpSpPr/>
        <p:nvPr/>
      </p:nvGrpSpPr>
      <p:grpSpPr>
        <a:xfrm>
          <a:off x="0" y="0"/>
          <a:ext cx="0" cy="0"/>
          <a:chOff x="0" y="0"/>
          <a:chExt cx="0" cy="0"/>
        </a:xfrm>
      </p:grpSpPr>
      <p:sp>
        <p:nvSpPr>
          <p:cNvPr id="1089" name="Google Shape;1089;g20a6dd2528c_0_237"/>
          <p:cNvSpPr txBox="1"/>
          <p:nvPr>
            <p:ph type="title"/>
          </p:nvPr>
        </p:nvSpPr>
        <p:spPr>
          <a:xfrm>
            <a:off x="1278050" y="343200"/>
            <a:ext cx="6588000" cy="669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
              <a:t>TIPOS DE VOLUMES</a:t>
            </a:r>
            <a:endParaRPr/>
          </a:p>
        </p:txBody>
      </p:sp>
      <p:sp>
        <p:nvSpPr>
          <p:cNvPr id="1090" name="Google Shape;1090;g20a6dd2528c_0_237"/>
          <p:cNvSpPr txBox="1"/>
          <p:nvPr>
            <p:ph idx="1" type="subTitle"/>
          </p:nvPr>
        </p:nvSpPr>
        <p:spPr>
          <a:xfrm>
            <a:off x="1947600" y="2728000"/>
            <a:ext cx="2226600" cy="8439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400"/>
              <a:buNone/>
            </a:pPr>
            <a:r>
              <a:rPr lang="en"/>
              <a:t>Associa um diretório do servidor com o contêiner</a:t>
            </a:r>
            <a:endParaRPr/>
          </a:p>
          <a:p>
            <a:pPr indent="0" lvl="0" marL="0" rtl="0" algn="ctr">
              <a:lnSpc>
                <a:spcPct val="100000"/>
              </a:lnSpc>
              <a:spcBef>
                <a:spcPts val="0"/>
              </a:spcBef>
              <a:spcAft>
                <a:spcPts val="0"/>
              </a:spcAft>
              <a:buSzPts val="1400"/>
              <a:buNone/>
            </a:pPr>
            <a:r>
              <a:t/>
            </a:r>
            <a:endParaRPr/>
          </a:p>
        </p:txBody>
      </p:sp>
      <p:sp>
        <p:nvSpPr>
          <p:cNvPr id="1091" name="Google Shape;1091;g20a6dd2528c_0_237"/>
          <p:cNvSpPr txBox="1"/>
          <p:nvPr>
            <p:ph idx="2" type="title"/>
          </p:nvPr>
        </p:nvSpPr>
        <p:spPr>
          <a:xfrm>
            <a:off x="2011050" y="2142675"/>
            <a:ext cx="2099700" cy="524400"/>
          </a:xfrm>
          <a:prstGeom prst="rect">
            <a:avLst/>
          </a:prstGeom>
          <a:solidFill>
            <a:srgbClr val="4C67ED"/>
          </a:solid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200"/>
              <a:buNone/>
            </a:pPr>
            <a:r>
              <a:rPr lang="en"/>
              <a:t>BIND MOUNT</a:t>
            </a:r>
            <a:endParaRPr/>
          </a:p>
        </p:txBody>
      </p:sp>
      <p:sp>
        <p:nvSpPr>
          <p:cNvPr id="1092" name="Google Shape;1092;g20a6dd2528c_0_237"/>
          <p:cNvSpPr txBox="1"/>
          <p:nvPr>
            <p:ph idx="3" type="subTitle"/>
          </p:nvPr>
        </p:nvSpPr>
        <p:spPr>
          <a:xfrm>
            <a:off x="4257725" y="2728000"/>
            <a:ext cx="2226600" cy="843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SzPts val="1400"/>
              <a:buNone/>
            </a:pPr>
            <a:r>
              <a:rPr lang="en"/>
              <a:t>Armazenamento gerenciado pelo Docker</a:t>
            </a:r>
            <a:endParaRPr/>
          </a:p>
        </p:txBody>
      </p:sp>
      <p:sp>
        <p:nvSpPr>
          <p:cNvPr id="1093" name="Google Shape;1093;g20a6dd2528c_0_237"/>
          <p:cNvSpPr txBox="1"/>
          <p:nvPr>
            <p:ph idx="4" type="title"/>
          </p:nvPr>
        </p:nvSpPr>
        <p:spPr>
          <a:xfrm>
            <a:off x="4459475" y="2142675"/>
            <a:ext cx="1823100" cy="524400"/>
          </a:xfrm>
          <a:prstGeom prst="rect">
            <a:avLst/>
          </a:prstGeom>
          <a:solidFill>
            <a:srgbClr val="D7073C"/>
          </a:solid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200"/>
              <a:buNone/>
            </a:pPr>
            <a:r>
              <a:rPr lang="en"/>
              <a:t>VOLUME</a:t>
            </a:r>
            <a:endParaRPr/>
          </a:p>
        </p:txBody>
      </p:sp>
      <p:pic>
        <p:nvPicPr>
          <p:cNvPr id="1094" name="Google Shape;1094;g20a6dd2528c_0_237"/>
          <p:cNvPicPr preferRelativeResize="0"/>
          <p:nvPr/>
        </p:nvPicPr>
        <p:blipFill rotWithShape="1">
          <a:blip r:embed="rId3">
            <a:alphaModFix/>
          </a:blip>
          <a:srcRect b="0" l="61241" r="15108" t="0"/>
          <a:stretch/>
        </p:blipFill>
        <p:spPr>
          <a:xfrm>
            <a:off x="0" y="0"/>
            <a:ext cx="1823175" cy="5143500"/>
          </a:xfrm>
          <a:prstGeom prst="rect">
            <a:avLst/>
          </a:prstGeom>
          <a:noFill/>
          <a:ln>
            <a:noFill/>
          </a:ln>
        </p:spPr>
      </p:pic>
      <p:grpSp>
        <p:nvGrpSpPr>
          <p:cNvPr id="1095" name="Google Shape;1095;g20a6dd2528c_0_237"/>
          <p:cNvGrpSpPr/>
          <p:nvPr/>
        </p:nvGrpSpPr>
        <p:grpSpPr>
          <a:xfrm>
            <a:off x="1223348" y="4553184"/>
            <a:ext cx="1015032" cy="325196"/>
            <a:chOff x="1156673" y="4600809"/>
            <a:chExt cx="1015032" cy="325196"/>
          </a:xfrm>
        </p:grpSpPr>
        <p:sp>
          <p:nvSpPr>
            <p:cNvPr id="1096" name="Google Shape;1096;g20a6dd2528c_0_237"/>
            <p:cNvSpPr/>
            <p:nvPr/>
          </p:nvSpPr>
          <p:spPr>
            <a:xfrm>
              <a:off x="1937576" y="4600809"/>
              <a:ext cx="234129" cy="75728"/>
            </a:xfrm>
            <a:custGeom>
              <a:rect b="b" l="l" r="r" t="t"/>
              <a:pathLst>
                <a:path extrusionOk="0" h="1941" w="6001">
                  <a:moveTo>
                    <a:pt x="0" y="0"/>
                  </a:moveTo>
                  <a:lnTo>
                    <a:pt x="0" y="1941"/>
                  </a:lnTo>
                  <a:lnTo>
                    <a:pt x="6001" y="1941"/>
                  </a:lnTo>
                  <a:lnTo>
                    <a:pt x="600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7" name="Google Shape;1097;g20a6dd2528c_0_237"/>
            <p:cNvSpPr/>
            <p:nvPr/>
          </p:nvSpPr>
          <p:spPr>
            <a:xfrm>
              <a:off x="1394514" y="4600809"/>
              <a:ext cx="440869" cy="75728"/>
            </a:xfrm>
            <a:custGeom>
              <a:rect b="b" l="l" r="r" t="t"/>
              <a:pathLst>
                <a:path extrusionOk="0" h="1941" w="11300">
                  <a:moveTo>
                    <a:pt x="1" y="0"/>
                  </a:moveTo>
                  <a:lnTo>
                    <a:pt x="1" y="1941"/>
                  </a:lnTo>
                  <a:lnTo>
                    <a:pt x="11300" y="1941"/>
                  </a:lnTo>
                  <a:lnTo>
                    <a:pt x="11300"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8" name="Google Shape;1098;g20a6dd2528c_0_237"/>
            <p:cNvSpPr/>
            <p:nvPr/>
          </p:nvSpPr>
          <p:spPr>
            <a:xfrm>
              <a:off x="1156673" y="4725738"/>
              <a:ext cx="474774" cy="75767"/>
            </a:xfrm>
            <a:custGeom>
              <a:rect b="b" l="l" r="r" t="t"/>
              <a:pathLst>
                <a:path extrusionOk="0" h="1942" w="12169">
                  <a:moveTo>
                    <a:pt x="1" y="1"/>
                  </a:moveTo>
                  <a:lnTo>
                    <a:pt x="1" y="1942"/>
                  </a:lnTo>
                  <a:lnTo>
                    <a:pt x="12169" y="1942"/>
                  </a:lnTo>
                  <a:lnTo>
                    <a:pt x="12169"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9" name="Google Shape;1099;g20a6dd2528c_0_237"/>
            <p:cNvSpPr/>
            <p:nvPr/>
          </p:nvSpPr>
          <p:spPr>
            <a:xfrm>
              <a:off x="1718307" y="4725738"/>
              <a:ext cx="453393" cy="75767"/>
            </a:xfrm>
            <a:custGeom>
              <a:rect b="b" l="l" r="r" t="t"/>
              <a:pathLst>
                <a:path extrusionOk="0" h="1942" w="11621">
                  <a:moveTo>
                    <a:pt x="0" y="1"/>
                  </a:moveTo>
                  <a:lnTo>
                    <a:pt x="0" y="1942"/>
                  </a:lnTo>
                  <a:lnTo>
                    <a:pt x="11621" y="1942"/>
                  </a:lnTo>
                  <a:lnTo>
                    <a:pt x="11621"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0" name="Google Shape;1100;g20a6dd2528c_0_237"/>
            <p:cNvSpPr/>
            <p:nvPr/>
          </p:nvSpPr>
          <p:spPr>
            <a:xfrm>
              <a:off x="1536688" y="4850706"/>
              <a:ext cx="635008" cy="75299"/>
            </a:xfrm>
            <a:custGeom>
              <a:rect b="b" l="l" r="r" t="t"/>
              <a:pathLst>
                <a:path extrusionOk="0" h="1930" w="16276">
                  <a:moveTo>
                    <a:pt x="0" y="1"/>
                  </a:moveTo>
                  <a:lnTo>
                    <a:pt x="0" y="1930"/>
                  </a:lnTo>
                  <a:lnTo>
                    <a:pt x="16276" y="1930"/>
                  </a:lnTo>
                  <a:lnTo>
                    <a:pt x="16276"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101" name="Google Shape;1101;g20a6dd2528c_0_237"/>
          <p:cNvSpPr txBox="1"/>
          <p:nvPr>
            <p:ph idx="1" type="subTitle"/>
          </p:nvPr>
        </p:nvSpPr>
        <p:spPr>
          <a:xfrm>
            <a:off x="6567850" y="2728000"/>
            <a:ext cx="2226600" cy="8439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400"/>
              <a:buNone/>
            </a:pPr>
            <a:r>
              <a:rPr lang="en"/>
              <a:t>Armazenamento temporário de arquivos na memória do servidor</a:t>
            </a:r>
            <a:endParaRPr/>
          </a:p>
          <a:p>
            <a:pPr indent="0" lvl="0" marL="0" rtl="0" algn="ctr">
              <a:lnSpc>
                <a:spcPct val="100000"/>
              </a:lnSpc>
              <a:spcBef>
                <a:spcPts val="0"/>
              </a:spcBef>
              <a:spcAft>
                <a:spcPts val="0"/>
              </a:spcAft>
              <a:buSzPts val="1400"/>
              <a:buNone/>
            </a:pPr>
            <a:r>
              <a:t/>
            </a:r>
            <a:endParaRPr/>
          </a:p>
        </p:txBody>
      </p:sp>
      <p:sp>
        <p:nvSpPr>
          <p:cNvPr id="1102" name="Google Shape;1102;g20a6dd2528c_0_237"/>
          <p:cNvSpPr txBox="1"/>
          <p:nvPr>
            <p:ph idx="2" type="title"/>
          </p:nvPr>
        </p:nvSpPr>
        <p:spPr>
          <a:xfrm>
            <a:off x="6631300" y="2142675"/>
            <a:ext cx="2099700" cy="524400"/>
          </a:xfrm>
          <a:prstGeom prst="rect">
            <a:avLst/>
          </a:prstGeom>
          <a:solidFill>
            <a:srgbClr val="4C67ED"/>
          </a:solid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200"/>
              <a:buNone/>
            </a:pPr>
            <a:r>
              <a:rPr lang="en"/>
              <a:t>TMPFS</a:t>
            </a:r>
            <a:r>
              <a:rPr lang="en"/>
              <a:t> MOUNT</a:t>
            </a:r>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6" name="Shape 1106"/>
        <p:cNvGrpSpPr/>
        <p:nvPr/>
      </p:nvGrpSpPr>
      <p:grpSpPr>
        <a:xfrm>
          <a:off x="0" y="0"/>
          <a:ext cx="0" cy="0"/>
          <a:chOff x="0" y="0"/>
          <a:chExt cx="0" cy="0"/>
        </a:xfrm>
      </p:grpSpPr>
      <p:sp>
        <p:nvSpPr>
          <p:cNvPr id="1107" name="Google Shape;1107;g253f8fb97ad_0_9"/>
          <p:cNvSpPr txBox="1"/>
          <p:nvPr>
            <p:ph idx="1" type="body"/>
          </p:nvPr>
        </p:nvSpPr>
        <p:spPr>
          <a:xfrm>
            <a:off x="4579525" y="2540600"/>
            <a:ext cx="3932700" cy="2130900"/>
          </a:xfrm>
          <a:prstGeom prst="rect">
            <a:avLst/>
          </a:prstGeom>
          <a:noFill/>
          <a:ln>
            <a:noFill/>
          </a:ln>
        </p:spPr>
        <p:txBody>
          <a:bodyPr anchorCtr="0" anchor="t" bIns="91425" lIns="91425" spcFirstLastPara="1" rIns="91425" wrap="square" tIns="91425">
            <a:noAutofit/>
          </a:bodyPr>
          <a:lstStyle/>
          <a:p>
            <a:pPr indent="0" lvl="0" marL="0" rtl="0" algn="just">
              <a:lnSpc>
                <a:spcPct val="100000"/>
              </a:lnSpc>
              <a:spcBef>
                <a:spcPts val="0"/>
              </a:spcBef>
              <a:spcAft>
                <a:spcPts val="0"/>
              </a:spcAft>
              <a:buSzPts val="1600"/>
              <a:buNone/>
            </a:pPr>
            <a:r>
              <a:rPr lang="en"/>
              <a:t>Vamos criar um contêiner que irá executar um servidor MySQL. Execute o seguinte comando:</a:t>
            </a:r>
            <a:endParaRPr/>
          </a:p>
          <a:p>
            <a:pPr indent="0" lvl="0" marL="0" rtl="0" algn="just">
              <a:lnSpc>
                <a:spcPct val="100000"/>
              </a:lnSpc>
              <a:spcBef>
                <a:spcPts val="0"/>
              </a:spcBef>
              <a:spcAft>
                <a:spcPts val="0"/>
              </a:spcAft>
              <a:buSzPts val="1600"/>
              <a:buNone/>
            </a:pPr>
            <a:r>
              <a:t/>
            </a:r>
            <a:endParaRPr/>
          </a:p>
          <a:p>
            <a:pPr indent="0" lvl="0" marL="457200" rtl="0" algn="l">
              <a:spcBef>
                <a:spcPts val="0"/>
              </a:spcBef>
              <a:spcAft>
                <a:spcPts val="0"/>
              </a:spcAft>
              <a:buNone/>
            </a:pPr>
            <a:r>
              <a:rPr b="1" lang="en" sz="1800"/>
              <a:t>$ docker run -d --name bdcontainer -p 3306:3306 -e MYSQL_ROOT_PASSWORD=pass2023 mysql</a:t>
            </a:r>
            <a:endParaRPr/>
          </a:p>
        </p:txBody>
      </p:sp>
      <p:sp>
        <p:nvSpPr>
          <p:cNvPr id="1108" name="Google Shape;1108;g253f8fb97ad_0_9"/>
          <p:cNvSpPr txBox="1"/>
          <p:nvPr>
            <p:ph type="title"/>
          </p:nvPr>
        </p:nvSpPr>
        <p:spPr>
          <a:xfrm>
            <a:off x="3205550" y="1714800"/>
            <a:ext cx="5622300" cy="6690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2800"/>
              <a:buNone/>
            </a:pPr>
            <a:r>
              <a:rPr lang="en" sz="2500"/>
              <a:t>EXEMPLO</a:t>
            </a:r>
            <a:endParaRPr sz="2500"/>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2" name="Shape 1112"/>
        <p:cNvGrpSpPr/>
        <p:nvPr/>
      </p:nvGrpSpPr>
      <p:grpSpPr>
        <a:xfrm>
          <a:off x="0" y="0"/>
          <a:ext cx="0" cy="0"/>
          <a:chOff x="0" y="0"/>
          <a:chExt cx="0" cy="0"/>
        </a:xfrm>
      </p:grpSpPr>
      <p:sp>
        <p:nvSpPr>
          <p:cNvPr id="1113" name="Google Shape;1113;g253f8fb97ad_0_14"/>
          <p:cNvSpPr txBox="1"/>
          <p:nvPr>
            <p:ph idx="1" type="body"/>
          </p:nvPr>
        </p:nvSpPr>
        <p:spPr>
          <a:xfrm>
            <a:off x="4579525" y="2540600"/>
            <a:ext cx="3932700" cy="2130900"/>
          </a:xfrm>
          <a:prstGeom prst="rect">
            <a:avLst/>
          </a:prstGeom>
          <a:noFill/>
          <a:ln>
            <a:noFill/>
          </a:ln>
        </p:spPr>
        <p:txBody>
          <a:bodyPr anchorCtr="0" anchor="t" bIns="91425" lIns="91425" spcFirstLastPara="1" rIns="91425" wrap="square" tIns="91425">
            <a:noAutofit/>
          </a:bodyPr>
          <a:lstStyle/>
          <a:p>
            <a:pPr indent="0" lvl="0" marL="0" rtl="0" algn="just">
              <a:lnSpc>
                <a:spcPct val="100000"/>
              </a:lnSpc>
              <a:spcBef>
                <a:spcPts val="0"/>
              </a:spcBef>
              <a:spcAft>
                <a:spcPts val="0"/>
              </a:spcAft>
              <a:buSzPts val="1600"/>
              <a:buNone/>
            </a:pPr>
            <a:r>
              <a:rPr lang="en"/>
              <a:t>Com o contêiner no ar, vamos executar o CLI do MySQL para fazermos algumas operações no servidor</a:t>
            </a:r>
            <a:r>
              <a:rPr lang="en"/>
              <a:t>:</a:t>
            </a:r>
            <a:endParaRPr/>
          </a:p>
          <a:p>
            <a:pPr indent="0" lvl="0" marL="0" rtl="0" algn="just">
              <a:lnSpc>
                <a:spcPct val="100000"/>
              </a:lnSpc>
              <a:spcBef>
                <a:spcPts val="0"/>
              </a:spcBef>
              <a:spcAft>
                <a:spcPts val="0"/>
              </a:spcAft>
              <a:buSzPts val="1600"/>
              <a:buNone/>
            </a:pPr>
            <a:r>
              <a:t/>
            </a:r>
            <a:endParaRPr/>
          </a:p>
          <a:p>
            <a:pPr indent="0" lvl="0" marL="457200" rtl="0" algn="l">
              <a:spcBef>
                <a:spcPts val="0"/>
              </a:spcBef>
              <a:spcAft>
                <a:spcPts val="0"/>
              </a:spcAft>
              <a:buNone/>
            </a:pPr>
            <a:r>
              <a:rPr b="1" lang="en" sz="1800"/>
              <a:t>$ </a:t>
            </a:r>
            <a:r>
              <a:rPr b="1" lang="en" sz="1800"/>
              <a:t>docker exec -it bdcontainer /usr/bin/mysql -u root -p</a:t>
            </a:r>
            <a:endParaRPr/>
          </a:p>
        </p:txBody>
      </p:sp>
      <p:sp>
        <p:nvSpPr>
          <p:cNvPr id="1114" name="Google Shape;1114;g253f8fb97ad_0_14"/>
          <p:cNvSpPr txBox="1"/>
          <p:nvPr>
            <p:ph type="title"/>
          </p:nvPr>
        </p:nvSpPr>
        <p:spPr>
          <a:xfrm>
            <a:off x="3205550" y="1714800"/>
            <a:ext cx="5622300" cy="6690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2800"/>
              <a:buNone/>
            </a:pPr>
            <a:r>
              <a:rPr lang="en" sz="2500"/>
              <a:t>EXEMPLO</a:t>
            </a:r>
            <a:endParaRPr sz="2500"/>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8" name="Shape 1118"/>
        <p:cNvGrpSpPr/>
        <p:nvPr/>
      </p:nvGrpSpPr>
      <p:grpSpPr>
        <a:xfrm>
          <a:off x="0" y="0"/>
          <a:ext cx="0" cy="0"/>
          <a:chOff x="0" y="0"/>
          <a:chExt cx="0" cy="0"/>
        </a:xfrm>
      </p:grpSpPr>
      <p:sp>
        <p:nvSpPr>
          <p:cNvPr id="1119" name="Google Shape;1119;g253f8fb97ad_0_38"/>
          <p:cNvSpPr txBox="1"/>
          <p:nvPr>
            <p:ph type="title"/>
          </p:nvPr>
        </p:nvSpPr>
        <p:spPr>
          <a:xfrm>
            <a:off x="1278050" y="343200"/>
            <a:ext cx="6588000" cy="669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
              <a:t>SAÍDA ESPERADA</a:t>
            </a:r>
            <a:endParaRPr/>
          </a:p>
        </p:txBody>
      </p:sp>
      <p:pic>
        <p:nvPicPr>
          <p:cNvPr id="1120" name="Google Shape;1120;g253f8fb97ad_0_38"/>
          <p:cNvPicPr preferRelativeResize="0"/>
          <p:nvPr/>
        </p:nvPicPr>
        <p:blipFill>
          <a:blip r:embed="rId3">
            <a:alphaModFix/>
          </a:blip>
          <a:stretch>
            <a:fillRect/>
          </a:stretch>
        </p:blipFill>
        <p:spPr>
          <a:xfrm>
            <a:off x="152400" y="1164600"/>
            <a:ext cx="8839198" cy="3635880"/>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4" name="Shape 1124"/>
        <p:cNvGrpSpPr/>
        <p:nvPr/>
      </p:nvGrpSpPr>
      <p:grpSpPr>
        <a:xfrm>
          <a:off x="0" y="0"/>
          <a:ext cx="0" cy="0"/>
          <a:chOff x="0" y="0"/>
          <a:chExt cx="0" cy="0"/>
        </a:xfrm>
      </p:grpSpPr>
      <p:sp>
        <p:nvSpPr>
          <p:cNvPr id="1125" name="Google Shape;1125;g253f8fb97ad_0_43"/>
          <p:cNvSpPr txBox="1"/>
          <p:nvPr>
            <p:ph type="title"/>
          </p:nvPr>
        </p:nvSpPr>
        <p:spPr>
          <a:xfrm>
            <a:off x="1278050" y="343200"/>
            <a:ext cx="6588000" cy="669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
              <a:t>SQL PARA EXECUTAR</a:t>
            </a:r>
            <a:endParaRPr/>
          </a:p>
        </p:txBody>
      </p:sp>
      <p:sp>
        <p:nvSpPr>
          <p:cNvPr id="1126" name="Google Shape;1126;g253f8fb97ad_0_43"/>
          <p:cNvSpPr txBox="1"/>
          <p:nvPr/>
        </p:nvSpPr>
        <p:spPr>
          <a:xfrm>
            <a:off x="1167900" y="1276175"/>
            <a:ext cx="6808200" cy="3324300"/>
          </a:xfrm>
          <a:prstGeom prst="rect">
            <a:avLst/>
          </a:prstGeom>
          <a:noFill/>
          <a:ln>
            <a:noFill/>
          </a:ln>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lang="en" sz="2000">
                <a:solidFill>
                  <a:srgbClr val="F92672"/>
                </a:solidFill>
                <a:latin typeface="Consolas"/>
                <a:ea typeface="Consolas"/>
                <a:cs typeface="Consolas"/>
                <a:sym typeface="Consolas"/>
              </a:rPr>
              <a:t>CREATE</a:t>
            </a:r>
            <a:r>
              <a:rPr lang="en" sz="2000">
                <a:solidFill>
                  <a:srgbClr val="F8F8F2"/>
                </a:solidFill>
                <a:latin typeface="Consolas"/>
                <a:ea typeface="Consolas"/>
                <a:cs typeface="Consolas"/>
                <a:sym typeface="Consolas"/>
              </a:rPr>
              <a:t> </a:t>
            </a:r>
            <a:r>
              <a:rPr lang="en" sz="2000">
                <a:solidFill>
                  <a:srgbClr val="F92672"/>
                </a:solidFill>
                <a:latin typeface="Consolas"/>
                <a:ea typeface="Consolas"/>
                <a:cs typeface="Consolas"/>
                <a:sym typeface="Consolas"/>
              </a:rPr>
              <a:t>SCHEMA</a:t>
            </a:r>
            <a:r>
              <a:rPr lang="en" sz="2000">
                <a:solidFill>
                  <a:srgbClr val="F8F8F2"/>
                </a:solidFill>
                <a:latin typeface="Consolas"/>
                <a:ea typeface="Consolas"/>
                <a:cs typeface="Consolas"/>
                <a:sym typeface="Consolas"/>
              </a:rPr>
              <a:t> </a:t>
            </a:r>
            <a:r>
              <a:rPr lang="en" sz="2000">
                <a:solidFill>
                  <a:srgbClr val="A6E22E"/>
                </a:solidFill>
                <a:latin typeface="Consolas"/>
                <a:ea typeface="Consolas"/>
                <a:cs typeface="Consolas"/>
                <a:sym typeface="Consolas"/>
              </a:rPr>
              <a:t>IF</a:t>
            </a:r>
            <a:r>
              <a:rPr lang="en" sz="2000">
                <a:solidFill>
                  <a:srgbClr val="F8F8F2"/>
                </a:solidFill>
                <a:latin typeface="Consolas"/>
                <a:ea typeface="Consolas"/>
                <a:cs typeface="Consolas"/>
                <a:sym typeface="Consolas"/>
              </a:rPr>
              <a:t> </a:t>
            </a:r>
            <a:r>
              <a:rPr lang="en" sz="2000">
                <a:solidFill>
                  <a:srgbClr val="F92672"/>
                </a:solidFill>
                <a:latin typeface="Consolas"/>
                <a:ea typeface="Consolas"/>
                <a:cs typeface="Consolas"/>
                <a:sym typeface="Consolas"/>
              </a:rPr>
              <a:t>NOT</a:t>
            </a:r>
            <a:r>
              <a:rPr lang="en" sz="2000">
                <a:solidFill>
                  <a:srgbClr val="F8F8F2"/>
                </a:solidFill>
                <a:latin typeface="Consolas"/>
                <a:ea typeface="Consolas"/>
                <a:cs typeface="Consolas"/>
                <a:sym typeface="Consolas"/>
              </a:rPr>
              <a:t> </a:t>
            </a:r>
            <a:r>
              <a:rPr lang="en" sz="2000">
                <a:solidFill>
                  <a:srgbClr val="F92672"/>
                </a:solidFill>
                <a:latin typeface="Consolas"/>
                <a:ea typeface="Consolas"/>
                <a:cs typeface="Consolas"/>
                <a:sym typeface="Consolas"/>
              </a:rPr>
              <a:t>EXISTS</a:t>
            </a:r>
            <a:r>
              <a:rPr lang="en" sz="2000">
                <a:solidFill>
                  <a:srgbClr val="F8F8F2"/>
                </a:solidFill>
                <a:latin typeface="Consolas"/>
                <a:ea typeface="Consolas"/>
                <a:cs typeface="Consolas"/>
                <a:sym typeface="Consolas"/>
              </a:rPr>
              <a:t> webacademy;</a:t>
            </a:r>
            <a:endParaRPr sz="2000">
              <a:solidFill>
                <a:srgbClr val="F8F8F2"/>
              </a:solidFill>
              <a:latin typeface="Consolas"/>
              <a:ea typeface="Consolas"/>
              <a:cs typeface="Consolas"/>
              <a:sym typeface="Consolas"/>
            </a:endParaRPr>
          </a:p>
          <a:p>
            <a:pPr indent="0" lvl="0" marL="0" rtl="0" algn="l">
              <a:lnSpc>
                <a:spcPct val="135714"/>
              </a:lnSpc>
              <a:spcBef>
                <a:spcPts val="0"/>
              </a:spcBef>
              <a:spcAft>
                <a:spcPts val="0"/>
              </a:spcAft>
              <a:buNone/>
            </a:pPr>
            <a:r>
              <a:t/>
            </a:r>
            <a:endParaRPr sz="2000">
              <a:solidFill>
                <a:srgbClr val="F8F8F2"/>
              </a:solidFill>
              <a:latin typeface="Consolas"/>
              <a:ea typeface="Consolas"/>
              <a:cs typeface="Consolas"/>
              <a:sym typeface="Consolas"/>
            </a:endParaRPr>
          </a:p>
          <a:p>
            <a:pPr indent="0" lvl="0" marL="0" rtl="0" algn="l">
              <a:lnSpc>
                <a:spcPct val="135714"/>
              </a:lnSpc>
              <a:spcBef>
                <a:spcPts val="0"/>
              </a:spcBef>
              <a:spcAft>
                <a:spcPts val="0"/>
              </a:spcAft>
              <a:buNone/>
            </a:pPr>
            <a:r>
              <a:rPr lang="en" sz="2000">
                <a:solidFill>
                  <a:srgbClr val="F92672"/>
                </a:solidFill>
                <a:latin typeface="Consolas"/>
                <a:ea typeface="Consolas"/>
                <a:cs typeface="Consolas"/>
                <a:sym typeface="Consolas"/>
              </a:rPr>
              <a:t>USE</a:t>
            </a:r>
            <a:r>
              <a:rPr lang="en" sz="2000">
                <a:solidFill>
                  <a:srgbClr val="F8F8F2"/>
                </a:solidFill>
                <a:latin typeface="Consolas"/>
                <a:ea typeface="Consolas"/>
                <a:cs typeface="Consolas"/>
                <a:sym typeface="Consolas"/>
              </a:rPr>
              <a:t> webacademy;</a:t>
            </a:r>
            <a:endParaRPr sz="2000">
              <a:solidFill>
                <a:srgbClr val="F8F8F2"/>
              </a:solidFill>
              <a:latin typeface="Consolas"/>
              <a:ea typeface="Consolas"/>
              <a:cs typeface="Consolas"/>
              <a:sym typeface="Consolas"/>
            </a:endParaRPr>
          </a:p>
          <a:p>
            <a:pPr indent="0" lvl="0" marL="0" rtl="0" algn="l">
              <a:lnSpc>
                <a:spcPct val="135714"/>
              </a:lnSpc>
              <a:spcBef>
                <a:spcPts val="0"/>
              </a:spcBef>
              <a:spcAft>
                <a:spcPts val="0"/>
              </a:spcAft>
              <a:buNone/>
            </a:pPr>
            <a:r>
              <a:t/>
            </a:r>
            <a:endParaRPr sz="2000">
              <a:solidFill>
                <a:srgbClr val="F8F8F2"/>
              </a:solidFill>
              <a:latin typeface="Consolas"/>
              <a:ea typeface="Consolas"/>
              <a:cs typeface="Consolas"/>
              <a:sym typeface="Consolas"/>
            </a:endParaRPr>
          </a:p>
          <a:p>
            <a:pPr indent="0" lvl="0" marL="0" rtl="0" algn="l">
              <a:lnSpc>
                <a:spcPct val="135714"/>
              </a:lnSpc>
              <a:spcBef>
                <a:spcPts val="0"/>
              </a:spcBef>
              <a:spcAft>
                <a:spcPts val="0"/>
              </a:spcAft>
              <a:buNone/>
            </a:pPr>
            <a:r>
              <a:rPr lang="en" sz="2000">
                <a:solidFill>
                  <a:srgbClr val="F92672"/>
                </a:solidFill>
                <a:latin typeface="Consolas"/>
                <a:ea typeface="Consolas"/>
                <a:cs typeface="Consolas"/>
                <a:sym typeface="Consolas"/>
              </a:rPr>
              <a:t>CREATE</a:t>
            </a:r>
            <a:r>
              <a:rPr lang="en" sz="2000">
                <a:solidFill>
                  <a:srgbClr val="F8F8F2"/>
                </a:solidFill>
                <a:latin typeface="Consolas"/>
                <a:ea typeface="Consolas"/>
                <a:cs typeface="Consolas"/>
                <a:sym typeface="Consolas"/>
              </a:rPr>
              <a:t> </a:t>
            </a:r>
            <a:r>
              <a:rPr lang="en" sz="2000">
                <a:solidFill>
                  <a:srgbClr val="F92672"/>
                </a:solidFill>
                <a:latin typeface="Consolas"/>
                <a:ea typeface="Consolas"/>
                <a:cs typeface="Consolas"/>
                <a:sym typeface="Consolas"/>
              </a:rPr>
              <a:t>TABLE</a:t>
            </a:r>
            <a:r>
              <a:rPr lang="en" sz="2000">
                <a:solidFill>
                  <a:srgbClr val="F8F8F2"/>
                </a:solidFill>
                <a:latin typeface="Consolas"/>
                <a:ea typeface="Consolas"/>
                <a:cs typeface="Consolas"/>
                <a:sym typeface="Consolas"/>
              </a:rPr>
              <a:t> </a:t>
            </a:r>
            <a:r>
              <a:rPr lang="en" sz="2000">
                <a:solidFill>
                  <a:srgbClr val="A6E22E"/>
                </a:solidFill>
                <a:latin typeface="Consolas"/>
                <a:ea typeface="Consolas"/>
                <a:cs typeface="Consolas"/>
                <a:sym typeface="Consolas"/>
              </a:rPr>
              <a:t>IF</a:t>
            </a:r>
            <a:r>
              <a:rPr lang="en" sz="2000">
                <a:solidFill>
                  <a:srgbClr val="F8F8F2"/>
                </a:solidFill>
                <a:latin typeface="Consolas"/>
                <a:ea typeface="Consolas"/>
                <a:cs typeface="Consolas"/>
                <a:sym typeface="Consolas"/>
              </a:rPr>
              <a:t> </a:t>
            </a:r>
            <a:r>
              <a:rPr lang="en" sz="2000">
                <a:solidFill>
                  <a:srgbClr val="F92672"/>
                </a:solidFill>
                <a:latin typeface="Consolas"/>
                <a:ea typeface="Consolas"/>
                <a:cs typeface="Consolas"/>
                <a:sym typeface="Consolas"/>
              </a:rPr>
              <a:t>NOT</a:t>
            </a:r>
            <a:r>
              <a:rPr lang="en" sz="2000">
                <a:solidFill>
                  <a:srgbClr val="F8F8F2"/>
                </a:solidFill>
                <a:latin typeface="Consolas"/>
                <a:ea typeface="Consolas"/>
                <a:cs typeface="Consolas"/>
                <a:sym typeface="Consolas"/>
              </a:rPr>
              <a:t> </a:t>
            </a:r>
            <a:r>
              <a:rPr lang="en" sz="2000">
                <a:solidFill>
                  <a:srgbClr val="F92672"/>
                </a:solidFill>
                <a:latin typeface="Consolas"/>
                <a:ea typeface="Consolas"/>
                <a:cs typeface="Consolas"/>
                <a:sym typeface="Consolas"/>
              </a:rPr>
              <a:t>EXISTS</a:t>
            </a:r>
            <a:r>
              <a:rPr lang="en" sz="2000">
                <a:solidFill>
                  <a:srgbClr val="F8F8F2"/>
                </a:solidFill>
                <a:latin typeface="Consolas"/>
                <a:ea typeface="Consolas"/>
                <a:cs typeface="Consolas"/>
                <a:sym typeface="Consolas"/>
              </a:rPr>
              <a:t> webacademy_alunos (</a:t>
            </a:r>
            <a:endParaRPr sz="2000">
              <a:solidFill>
                <a:srgbClr val="F8F8F2"/>
              </a:solidFill>
              <a:latin typeface="Consolas"/>
              <a:ea typeface="Consolas"/>
              <a:cs typeface="Consolas"/>
              <a:sym typeface="Consolas"/>
            </a:endParaRPr>
          </a:p>
          <a:p>
            <a:pPr indent="0" lvl="0" marL="0" rtl="0" algn="l">
              <a:lnSpc>
                <a:spcPct val="135714"/>
              </a:lnSpc>
              <a:spcBef>
                <a:spcPts val="0"/>
              </a:spcBef>
              <a:spcAft>
                <a:spcPts val="0"/>
              </a:spcAft>
              <a:buNone/>
            </a:pPr>
            <a:r>
              <a:rPr lang="en" sz="2000">
                <a:solidFill>
                  <a:srgbClr val="F8F8F2"/>
                </a:solidFill>
                <a:latin typeface="Consolas"/>
                <a:ea typeface="Consolas"/>
                <a:cs typeface="Consolas"/>
                <a:sym typeface="Consolas"/>
              </a:rPr>
              <a:t>    id </a:t>
            </a:r>
            <a:r>
              <a:rPr i="1" lang="en" sz="2000">
                <a:solidFill>
                  <a:srgbClr val="66D9EF"/>
                </a:solidFill>
                <a:latin typeface="Consolas"/>
                <a:ea typeface="Consolas"/>
                <a:cs typeface="Consolas"/>
                <a:sym typeface="Consolas"/>
              </a:rPr>
              <a:t>BIGINT</a:t>
            </a:r>
            <a:r>
              <a:rPr lang="en" sz="2000">
                <a:solidFill>
                  <a:srgbClr val="F8F8F2"/>
                </a:solidFill>
                <a:latin typeface="Consolas"/>
                <a:ea typeface="Consolas"/>
                <a:cs typeface="Consolas"/>
                <a:sym typeface="Consolas"/>
              </a:rPr>
              <a:t> </a:t>
            </a:r>
            <a:r>
              <a:rPr lang="en" sz="2000">
                <a:solidFill>
                  <a:srgbClr val="F92672"/>
                </a:solidFill>
                <a:latin typeface="Consolas"/>
                <a:ea typeface="Consolas"/>
                <a:cs typeface="Consolas"/>
                <a:sym typeface="Consolas"/>
              </a:rPr>
              <a:t>PRIMARY KEY</a:t>
            </a:r>
            <a:r>
              <a:rPr lang="en" sz="2000">
                <a:solidFill>
                  <a:srgbClr val="F8F8F2"/>
                </a:solidFill>
                <a:latin typeface="Consolas"/>
                <a:ea typeface="Consolas"/>
                <a:cs typeface="Consolas"/>
                <a:sym typeface="Consolas"/>
              </a:rPr>
              <a:t> AUTO_INCREMENT,</a:t>
            </a:r>
            <a:endParaRPr sz="2000">
              <a:solidFill>
                <a:srgbClr val="F8F8F2"/>
              </a:solidFill>
              <a:latin typeface="Consolas"/>
              <a:ea typeface="Consolas"/>
              <a:cs typeface="Consolas"/>
              <a:sym typeface="Consolas"/>
            </a:endParaRPr>
          </a:p>
          <a:p>
            <a:pPr indent="0" lvl="0" marL="0" rtl="0" algn="l">
              <a:lnSpc>
                <a:spcPct val="135714"/>
              </a:lnSpc>
              <a:spcBef>
                <a:spcPts val="0"/>
              </a:spcBef>
              <a:spcAft>
                <a:spcPts val="0"/>
              </a:spcAft>
              <a:buNone/>
            </a:pPr>
            <a:r>
              <a:rPr lang="en" sz="2000">
                <a:solidFill>
                  <a:srgbClr val="F8F8F2"/>
                </a:solidFill>
                <a:latin typeface="Consolas"/>
                <a:ea typeface="Consolas"/>
                <a:cs typeface="Consolas"/>
                <a:sym typeface="Consolas"/>
              </a:rPr>
              <a:t>    nome </a:t>
            </a:r>
            <a:r>
              <a:rPr i="1" lang="en" sz="2000">
                <a:solidFill>
                  <a:srgbClr val="66D9EF"/>
                </a:solidFill>
                <a:latin typeface="Consolas"/>
                <a:ea typeface="Consolas"/>
                <a:cs typeface="Consolas"/>
                <a:sym typeface="Consolas"/>
              </a:rPr>
              <a:t>VARCHAR</a:t>
            </a:r>
            <a:r>
              <a:rPr lang="en" sz="2000">
                <a:solidFill>
                  <a:srgbClr val="F8F8F2"/>
                </a:solidFill>
                <a:latin typeface="Consolas"/>
                <a:ea typeface="Consolas"/>
                <a:cs typeface="Consolas"/>
                <a:sym typeface="Consolas"/>
              </a:rPr>
              <a:t>(</a:t>
            </a:r>
            <a:r>
              <a:rPr lang="en" sz="2000">
                <a:solidFill>
                  <a:srgbClr val="AE81FF"/>
                </a:solidFill>
                <a:latin typeface="Consolas"/>
                <a:ea typeface="Consolas"/>
                <a:cs typeface="Consolas"/>
                <a:sym typeface="Consolas"/>
              </a:rPr>
              <a:t>180</a:t>
            </a:r>
            <a:r>
              <a:rPr lang="en" sz="2000">
                <a:solidFill>
                  <a:srgbClr val="F8F8F2"/>
                </a:solidFill>
                <a:latin typeface="Consolas"/>
                <a:ea typeface="Consolas"/>
                <a:cs typeface="Consolas"/>
                <a:sym typeface="Consolas"/>
              </a:rPr>
              <a:t>) </a:t>
            </a:r>
            <a:r>
              <a:rPr lang="en" sz="2000">
                <a:solidFill>
                  <a:srgbClr val="F92672"/>
                </a:solidFill>
                <a:latin typeface="Consolas"/>
                <a:ea typeface="Consolas"/>
                <a:cs typeface="Consolas"/>
                <a:sym typeface="Consolas"/>
              </a:rPr>
              <a:t>NOT NULL</a:t>
            </a:r>
            <a:endParaRPr sz="2000">
              <a:solidFill>
                <a:srgbClr val="F92672"/>
              </a:solidFill>
              <a:latin typeface="Consolas"/>
              <a:ea typeface="Consolas"/>
              <a:cs typeface="Consolas"/>
              <a:sym typeface="Consolas"/>
            </a:endParaRPr>
          </a:p>
          <a:p>
            <a:pPr indent="0" lvl="0" marL="0" rtl="0" algn="l">
              <a:lnSpc>
                <a:spcPct val="135714"/>
              </a:lnSpc>
              <a:spcBef>
                <a:spcPts val="0"/>
              </a:spcBef>
              <a:spcAft>
                <a:spcPts val="0"/>
              </a:spcAft>
              <a:buNone/>
            </a:pPr>
            <a:r>
              <a:rPr lang="en" sz="2000">
                <a:solidFill>
                  <a:srgbClr val="F8F8F2"/>
                </a:solidFill>
                <a:latin typeface="Consolas"/>
                <a:ea typeface="Consolas"/>
                <a:cs typeface="Consolas"/>
                <a:sym typeface="Consolas"/>
              </a:rPr>
              <a:t>);</a:t>
            </a:r>
            <a:endParaRPr>
              <a:latin typeface="Anaheim"/>
              <a:ea typeface="Anaheim"/>
              <a:cs typeface="Anaheim"/>
              <a:sym typeface="Anaheim"/>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0" name="Shape 1130"/>
        <p:cNvGrpSpPr/>
        <p:nvPr/>
      </p:nvGrpSpPr>
      <p:grpSpPr>
        <a:xfrm>
          <a:off x="0" y="0"/>
          <a:ext cx="0" cy="0"/>
          <a:chOff x="0" y="0"/>
          <a:chExt cx="0" cy="0"/>
        </a:xfrm>
      </p:grpSpPr>
      <p:sp>
        <p:nvSpPr>
          <p:cNvPr id="1131" name="Google Shape;1131;g253f8fb97ad_0_48"/>
          <p:cNvSpPr txBox="1"/>
          <p:nvPr>
            <p:ph type="title"/>
          </p:nvPr>
        </p:nvSpPr>
        <p:spPr>
          <a:xfrm>
            <a:off x="1278050" y="343200"/>
            <a:ext cx="6588000" cy="669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
              <a:t>SAÍDA ESPERADA</a:t>
            </a:r>
            <a:endParaRPr/>
          </a:p>
        </p:txBody>
      </p:sp>
      <p:pic>
        <p:nvPicPr>
          <p:cNvPr id="1132" name="Google Shape;1132;g253f8fb97ad_0_48"/>
          <p:cNvPicPr preferRelativeResize="0"/>
          <p:nvPr/>
        </p:nvPicPr>
        <p:blipFill>
          <a:blip r:embed="rId3">
            <a:alphaModFix/>
          </a:blip>
          <a:stretch>
            <a:fillRect/>
          </a:stretch>
        </p:blipFill>
        <p:spPr>
          <a:xfrm>
            <a:off x="465850" y="1198450"/>
            <a:ext cx="5151975" cy="1731000"/>
          </a:xfrm>
          <a:prstGeom prst="rect">
            <a:avLst/>
          </a:prstGeom>
          <a:noFill/>
          <a:ln>
            <a:noFill/>
          </a:ln>
        </p:spPr>
      </p:pic>
      <p:pic>
        <p:nvPicPr>
          <p:cNvPr id="1133" name="Google Shape;1133;g253f8fb97ad_0_48"/>
          <p:cNvPicPr preferRelativeResize="0"/>
          <p:nvPr/>
        </p:nvPicPr>
        <p:blipFill>
          <a:blip r:embed="rId4">
            <a:alphaModFix/>
          </a:blip>
          <a:stretch>
            <a:fillRect/>
          </a:stretch>
        </p:blipFill>
        <p:spPr>
          <a:xfrm>
            <a:off x="679150" y="3201350"/>
            <a:ext cx="4725375" cy="1588050"/>
          </a:xfrm>
          <a:prstGeom prst="rect">
            <a:avLst/>
          </a:prstGeom>
          <a:noFill/>
          <a:ln>
            <a:noFill/>
          </a:ln>
        </p:spPr>
      </p:pic>
      <p:pic>
        <p:nvPicPr>
          <p:cNvPr id="1134" name="Google Shape;1134;g253f8fb97ad_0_48"/>
          <p:cNvPicPr preferRelativeResize="0"/>
          <p:nvPr/>
        </p:nvPicPr>
        <p:blipFill>
          <a:blip r:embed="rId5">
            <a:alphaModFix/>
          </a:blip>
          <a:stretch>
            <a:fillRect/>
          </a:stretch>
        </p:blipFill>
        <p:spPr>
          <a:xfrm>
            <a:off x="6006375" y="1198450"/>
            <a:ext cx="2851250" cy="3583950"/>
          </a:xfrm>
          <a:prstGeom prst="rect">
            <a:avLst/>
          </a:prstGeom>
          <a:noFill/>
          <a:ln>
            <a:noFill/>
          </a:ln>
        </p:spPr>
      </p:pic>
      <p:sp>
        <p:nvSpPr>
          <p:cNvPr id="1135" name="Google Shape;1135;g253f8fb97ad_0_48"/>
          <p:cNvSpPr/>
          <p:nvPr/>
        </p:nvSpPr>
        <p:spPr>
          <a:xfrm>
            <a:off x="6300900" y="3265725"/>
            <a:ext cx="1152600" cy="273600"/>
          </a:xfrm>
          <a:prstGeom prst="rect">
            <a:avLst/>
          </a:prstGeom>
          <a:noFill/>
          <a:ln cap="flat" cmpd="sng" w="285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9" name="Shape 1139"/>
        <p:cNvGrpSpPr/>
        <p:nvPr/>
      </p:nvGrpSpPr>
      <p:grpSpPr>
        <a:xfrm>
          <a:off x="0" y="0"/>
          <a:ext cx="0" cy="0"/>
          <a:chOff x="0" y="0"/>
          <a:chExt cx="0" cy="0"/>
        </a:xfrm>
      </p:grpSpPr>
      <p:sp>
        <p:nvSpPr>
          <p:cNvPr id="1140" name="Google Shape;1140;g253f8fb97ad_0_0"/>
          <p:cNvSpPr txBox="1"/>
          <p:nvPr>
            <p:ph idx="1" type="body"/>
          </p:nvPr>
        </p:nvSpPr>
        <p:spPr>
          <a:xfrm>
            <a:off x="4401425" y="1997200"/>
            <a:ext cx="4187100" cy="27660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
              <a:t>Agora destrua o contêiner do MySQL e o recrie com as mesmas configurações. Entre no contêiner e busque pelo banco de dados </a:t>
            </a:r>
            <a:r>
              <a:rPr b="1" lang="en"/>
              <a:t>webacademy</a:t>
            </a:r>
            <a:r>
              <a:rPr lang="en"/>
              <a:t>.</a:t>
            </a:r>
            <a:endParaRPr/>
          </a:p>
          <a:p>
            <a:pPr indent="0" lvl="0" marL="0" rtl="0" algn="just">
              <a:spcBef>
                <a:spcPts val="0"/>
              </a:spcBef>
              <a:spcAft>
                <a:spcPts val="0"/>
              </a:spcAft>
              <a:buNone/>
            </a:pPr>
            <a:r>
              <a:t/>
            </a:r>
            <a:endParaRPr/>
          </a:p>
          <a:p>
            <a:pPr indent="0" lvl="0" marL="0" rtl="0" algn="just">
              <a:spcBef>
                <a:spcPts val="0"/>
              </a:spcBef>
              <a:spcAft>
                <a:spcPts val="0"/>
              </a:spcAft>
              <a:buNone/>
            </a:pPr>
            <a:r>
              <a:rPr lang="en"/>
              <a:t>Perceba que não temos mais o banco de dados que criamos, mas gostaríamos de mantê-lo mesmo destruindo o servidor. Para isso, vamos associar um volume para salvar os arquivos do MySQL que gerenciam os bancos de dados e demais configurações.</a:t>
            </a:r>
            <a:endParaRPr/>
          </a:p>
        </p:txBody>
      </p:sp>
      <p:sp>
        <p:nvSpPr>
          <p:cNvPr id="1141" name="Google Shape;1141;g253f8fb97ad_0_0"/>
          <p:cNvSpPr txBox="1"/>
          <p:nvPr>
            <p:ph type="title"/>
          </p:nvPr>
        </p:nvSpPr>
        <p:spPr>
          <a:xfrm>
            <a:off x="4431925" y="1323800"/>
            <a:ext cx="4187100" cy="6690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2800"/>
              <a:buNone/>
            </a:pPr>
            <a:r>
              <a:rPr lang="en"/>
              <a:t>HORA DE EXERCÍCIO</a:t>
            </a:r>
            <a:endParaRPr/>
          </a:p>
        </p:txBody>
      </p:sp>
      <p:sp>
        <p:nvSpPr>
          <p:cNvPr id="1142" name="Google Shape;1142;g253f8fb97ad_0_0"/>
          <p:cNvSpPr/>
          <p:nvPr/>
        </p:nvSpPr>
        <p:spPr>
          <a:xfrm>
            <a:off x="0" y="1476225"/>
            <a:ext cx="3224400" cy="27660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3" name="Google Shape;1143;g253f8fb97ad_0_0"/>
          <p:cNvSpPr/>
          <p:nvPr/>
        </p:nvSpPr>
        <p:spPr>
          <a:xfrm>
            <a:off x="1849175" y="1204300"/>
            <a:ext cx="808200" cy="324000"/>
          </a:xfrm>
          <a:prstGeom prst="rect">
            <a:avLst/>
          </a:prstGeom>
          <a:solidFill>
            <a:srgbClr val="D7073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4" name="Google Shape;1144;g253f8fb97ad_0_0"/>
          <p:cNvSpPr/>
          <p:nvPr/>
        </p:nvSpPr>
        <p:spPr>
          <a:xfrm>
            <a:off x="1434400" y="4195100"/>
            <a:ext cx="1160700" cy="324000"/>
          </a:xfrm>
          <a:prstGeom prst="rect">
            <a:avLst/>
          </a:prstGeom>
          <a:solidFill>
            <a:srgbClr val="4C67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145" name="Google Shape;1145;g253f8fb97ad_0_0"/>
          <p:cNvPicPr preferRelativeResize="0"/>
          <p:nvPr/>
        </p:nvPicPr>
        <p:blipFill rotWithShape="1">
          <a:blip r:embed="rId3">
            <a:alphaModFix/>
          </a:blip>
          <a:srcRect b="10338" l="27766" r="0" t="0"/>
          <a:stretch/>
        </p:blipFill>
        <p:spPr>
          <a:xfrm>
            <a:off x="0" y="1567100"/>
            <a:ext cx="3224400" cy="2589208"/>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9" name="Shape 1149"/>
        <p:cNvGrpSpPr/>
        <p:nvPr/>
      </p:nvGrpSpPr>
      <p:grpSpPr>
        <a:xfrm>
          <a:off x="0" y="0"/>
          <a:ext cx="0" cy="0"/>
          <a:chOff x="0" y="0"/>
          <a:chExt cx="0" cy="0"/>
        </a:xfrm>
      </p:grpSpPr>
      <p:sp>
        <p:nvSpPr>
          <p:cNvPr id="1150" name="Google Shape;1150;g253f8fb97ad_0_67"/>
          <p:cNvSpPr txBox="1"/>
          <p:nvPr>
            <p:ph idx="1" type="body"/>
          </p:nvPr>
        </p:nvSpPr>
        <p:spPr>
          <a:xfrm>
            <a:off x="4401425" y="1997200"/>
            <a:ext cx="4187100" cy="29976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
              <a:t>Associando um diretório do servidor com um diretório do contêiner (bind mount), salvaremos um volume de arquivos através do Docker. Destrua qualquer contêiner do MySQL que estiver rodando, e vamos recriá-lo com a seguinte configuração:</a:t>
            </a:r>
            <a:endParaRPr/>
          </a:p>
          <a:p>
            <a:pPr indent="0" lvl="0" marL="0" rtl="0" algn="just">
              <a:spcBef>
                <a:spcPts val="0"/>
              </a:spcBef>
              <a:spcAft>
                <a:spcPts val="0"/>
              </a:spcAft>
              <a:buNone/>
            </a:pPr>
            <a:r>
              <a:t/>
            </a:r>
            <a:endParaRPr/>
          </a:p>
          <a:p>
            <a:pPr indent="0" lvl="0" marL="457200" rtl="0" algn="l">
              <a:spcBef>
                <a:spcPts val="0"/>
              </a:spcBef>
              <a:spcAft>
                <a:spcPts val="0"/>
              </a:spcAft>
              <a:buNone/>
            </a:pPr>
            <a:r>
              <a:rPr b="1" lang="en"/>
              <a:t>$ docker run -d --name bdcontainer </a:t>
            </a:r>
            <a:endParaRPr b="1"/>
          </a:p>
          <a:p>
            <a:pPr indent="0" lvl="0" marL="457200" rtl="0" algn="l">
              <a:spcBef>
                <a:spcPts val="0"/>
              </a:spcBef>
              <a:spcAft>
                <a:spcPts val="0"/>
              </a:spcAft>
              <a:buNone/>
            </a:pPr>
            <a:r>
              <a:rPr b="1" lang="en"/>
              <a:t>-p 3306:3306 -e MYSQL_ROOT_PASSWORD=pass2023</a:t>
            </a:r>
            <a:endParaRPr b="1"/>
          </a:p>
          <a:p>
            <a:pPr indent="0" lvl="0" marL="457200" rtl="0" algn="l">
              <a:spcBef>
                <a:spcPts val="0"/>
              </a:spcBef>
              <a:spcAft>
                <a:spcPts val="0"/>
              </a:spcAft>
              <a:buNone/>
            </a:pPr>
            <a:r>
              <a:rPr b="1" lang="en"/>
              <a:t>-v &lt;DIRETORIO_SRV&gt;:/var/lib/mysql mysql</a:t>
            </a:r>
            <a:endParaRPr b="1"/>
          </a:p>
        </p:txBody>
      </p:sp>
      <p:sp>
        <p:nvSpPr>
          <p:cNvPr id="1151" name="Google Shape;1151;g253f8fb97ad_0_67"/>
          <p:cNvSpPr txBox="1"/>
          <p:nvPr>
            <p:ph type="title"/>
          </p:nvPr>
        </p:nvSpPr>
        <p:spPr>
          <a:xfrm>
            <a:off x="4431925" y="1323800"/>
            <a:ext cx="4187100" cy="6690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2800"/>
              <a:buNone/>
            </a:pPr>
            <a:r>
              <a:rPr lang="en"/>
              <a:t>HORA DE EXERCÍCIO</a:t>
            </a:r>
            <a:endParaRPr/>
          </a:p>
        </p:txBody>
      </p:sp>
      <p:sp>
        <p:nvSpPr>
          <p:cNvPr id="1152" name="Google Shape;1152;g253f8fb97ad_0_67"/>
          <p:cNvSpPr/>
          <p:nvPr/>
        </p:nvSpPr>
        <p:spPr>
          <a:xfrm>
            <a:off x="0" y="1476225"/>
            <a:ext cx="3224400" cy="27660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3" name="Google Shape;1153;g253f8fb97ad_0_67"/>
          <p:cNvSpPr/>
          <p:nvPr/>
        </p:nvSpPr>
        <p:spPr>
          <a:xfrm>
            <a:off x="1849175" y="1204300"/>
            <a:ext cx="808200" cy="324000"/>
          </a:xfrm>
          <a:prstGeom prst="rect">
            <a:avLst/>
          </a:prstGeom>
          <a:solidFill>
            <a:srgbClr val="D7073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4" name="Google Shape;1154;g253f8fb97ad_0_67"/>
          <p:cNvSpPr/>
          <p:nvPr/>
        </p:nvSpPr>
        <p:spPr>
          <a:xfrm>
            <a:off x="1434400" y="4195100"/>
            <a:ext cx="1160700" cy="324000"/>
          </a:xfrm>
          <a:prstGeom prst="rect">
            <a:avLst/>
          </a:prstGeom>
          <a:solidFill>
            <a:srgbClr val="4C67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155" name="Google Shape;1155;g253f8fb97ad_0_67"/>
          <p:cNvPicPr preferRelativeResize="0"/>
          <p:nvPr/>
        </p:nvPicPr>
        <p:blipFill rotWithShape="1">
          <a:blip r:embed="rId3">
            <a:alphaModFix/>
          </a:blip>
          <a:srcRect b="10338" l="27766" r="0" t="0"/>
          <a:stretch/>
        </p:blipFill>
        <p:spPr>
          <a:xfrm>
            <a:off x="0" y="1567100"/>
            <a:ext cx="3224400" cy="2589208"/>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9" name="Shape 1159"/>
        <p:cNvGrpSpPr/>
        <p:nvPr/>
      </p:nvGrpSpPr>
      <p:grpSpPr>
        <a:xfrm>
          <a:off x="0" y="0"/>
          <a:ext cx="0" cy="0"/>
          <a:chOff x="0" y="0"/>
          <a:chExt cx="0" cy="0"/>
        </a:xfrm>
      </p:grpSpPr>
      <p:sp>
        <p:nvSpPr>
          <p:cNvPr id="1160" name="Google Shape;1160;g20a70d3dc02_0_1"/>
          <p:cNvSpPr txBox="1"/>
          <p:nvPr>
            <p:ph type="title"/>
          </p:nvPr>
        </p:nvSpPr>
        <p:spPr>
          <a:xfrm>
            <a:off x="1278050" y="343200"/>
            <a:ext cx="6588000" cy="669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
              <a:t>COMANDO EXECUTADO</a:t>
            </a:r>
            <a:endParaRPr/>
          </a:p>
        </p:txBody>
      </p:sp>
      <p:pic>
        <p:nvPicPr>
          <p:cNvPr id="1161" name="Google Shape;1161;g20a70d3dc02_0_1"/>
          <p:cNvPicPr preferRelativeResize="0"/>
          <p:nvPr/>
        </p:nvPicPr>
        <p:blipFill>
          <a:blip r:embed="rId3">
            <a:alphaModFix/>
          </a:blip>
          <a:stretch>
            <a:fillRect/>
          </a:stretch>
        </p:blipFill>
        <p:spPr>
          <a:xfrm>
            <a:off x="50" y="1082178"/>
            <a:ext cx="9143998" cy="837344"/>
          </a:xfrm>
          <a:prstGeom prst="rect">
            <a:avLst/>
          </a:prstGeom>
          <a:noFill/>
          <a:ln>
            <a:noFill/>
          </a:ln>
        </p:spPr>
      </p:pic>
      <p:pic>
        <p:nvPicPr>
          <p:cNvPr id="1162" name="Google Shape;1162;g20a70d3dc02_0_1"/>
          <p:cNvPicPr preferRelativeResize="0"/>
          <p:nvPr/>
        </p:nvPicPr>
        <p:blipFill>
          <a:blip r:embed="rId4">
            <a:alphaModFix/>
          </a:blip>
          <a:stretch>
            <a:fillRect/>
          </a:stretch>
        </p:blipFill>
        <p:spPr>
          <a:xfrm>
            <a:off x="152399" y="2224322"/>
            <a:ext cx="8839201" cy="2321111"/>
          </a:xfrm>
          <a:prstGeom prst="rect">
            <a:avLst/>
          </a:prstGeom>
          <a:noFill/>
          <a:ln>
            <a:noFill/>
          </a:ln>
        </p:spPr>
      </p:pic>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6" name="Shape 1166"/>
        <p:cNvGrpSpPr/>
        <p:nvPr/>
      </p:nvGrpSpPr>
      <p:grpSpPr>
        <a:xfrm>
          <a:off x="0" y="0"/>
          <a:ext cx="0" cy="0"/>
          <a:chOff x="0" y="0"/>
          <a:chExt cx="0" cy="0"/>
        </a:xfrm>
      </p:grpSpPr>
      <p:sp>
        <p:nvSpPr>
          <p:cNvPr id="1167" name="Google Shape;1167;g20a70d3dc02_0_13"/>
          <p:cNvSpPr txBox="1"/>
          <p:nvPr>
            <p:ph idx="1" type="body"/>
          </p:nvPr>
        </p:nvSpPr>
        <p:spPr>
          <a:xfrm>
            <a:off x="4579525" y="2540600"/>
            <a:ext cx="3932700" cy="21309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
              <a:t>A abordagem do </a:t>
            </a:r>
            <a:r>
              <a:rPr b="1" lang="en"/>
              <a:t>bind mount</a:t>
            </a:r>
            <a:r>
              <a:rPr lang="en"/>
              <a:t> funcionou bem, mas tem uma desvantagem: estamos dependendo diretamente da hierarquia de diretórios do servidor. Caso tenhamos que executar nosso contêiner em um outro servidor, teremos que modificar o comando.</a:t>
            </a:r>
            <a:endParaRPr/>
          </a:p>
          <a:p>
            <a:pPr indent="0" lvl="0" marL="0" rtl="0" algn="just">
              <a:spcBef>
                <a:spcPts val="0"/>
              </a:spcBef>
              <a:spcAft>
                <a:spcPts val="0"/>
              </a:spcAft>
              <a:buNone/>
            </a:pPr>
            <a:r>
              <a:t/>
            </a:r>
            <a:endParaRPr/>
          </a:p>
          <a:p>
            <a:pPr indent="0" lvl="0" marL="0" rtl="0" algn="just">
              <a:spcBef>
                <a:spcPts val="0"/>
              </a:spcBef>
              <a:spcAft>
                <a:spcPts val="0"/>
              </a:spcAft>
              <a:buNone/>
            </a:pPr>
            <a:r>
              <a:rPr lang="en"/>
              <a:t>Para evitar isso, faremos uso dos </a:t>
            </a:r>
            <a:r>
              <a:rPr b="1" lang="en"/>
              <a:t>volumes</a:t>
            </a:r>
            <a:r>
              <a:rPr lang="en"/>
              <a:t> propriamente ditos do Docker.</a:t>
            </a:r>
            <a:endParaRPr/>
          </a:p>
        </p:txBody>
      </p:sp>
      <p:sp>
        <p:nvSpPr>
          <p:cNvPr id="1168" name="Google Shape;1168;g20a70d3dc02_0_13"/>
          <p:cNvSpPr txBox="1"/>
          <p:nvPr>
            <p:ph type="title"/>
          </p:nvPr>
        </p:nvSpPr>
        <p:spPr>
          <a:xfrm>
            <a:off x="3205550" y="1714800"/>
            <a:ext cx="5622300" cy="6690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2800"/>
              <a:buNone/>
            </a:pPr>
            <a:r>
              <a:rPr lang="en" sz="2500"/>
              <a:t>EXEMPLO</a:t>
            </a:r>
            <a:endParaRPr sz="2500"/>
          </a:p>
        </p:txBody>
      </p:sp>
    </p:spTree>
  </p:cSld>
  <p:clrMapOvr>
    <a:masterClrMapping/>
  </p:clrMapOvr>
</p:sld>
</file>

<file path=ppt/theme/theme1.xml><?xml version="1.0" encoding="utf-8"?>
<a:theme xmlns:a="http://schemas.openxmlformats.org/drawingml/2006/main" xmlns:r="http://schemas.openxmlformats.org/officeDocument/2006/relationships" name="Programming Lesson by Slidesgo">
  <a:themeElements>
    <a:clrScheme name="Simple Light">
      <a:dk1>
        <a:srgbClr val="1B1464"/>
      </a:dk1>
      <a:lt1>
        <a:srgbClr val="FFFFFF"/>
      </a:lt1>
      <a:dk2>
        <a:srgbClr val="00FFC5"/>
      </a:dk2>
      <a:lt2>
        <a:srgbClr val="EC008C"/>
      </a:lt2>
      <a:accent1>
        <a:srgbClr val="1B1464"/>
      </a:accent1>
      <a:accent2>
        <a:srgbClr val="00FFC5"/>
      </a:accent2>
      <a:accent3>
        <a:srgbClr val="EC008C"/>
      </a:accent3>
      <a:accent4>
        <a:srgbClr val="1B1464"/>
      </a:accent4>
      <a:accent5>
        <a:srgbClr val="00FFC5"/>
      </a:accent5>
      <a:accent6>
        <a:srgbClr val="EC008C"/>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